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06" r:id="rId1"/>
    <p:sldMasterId id="2147484245" r:id="rId2"/>
    <p:sldMasterId id="2147484267" r:id="rId3"/>
  </p:sldMasterIdLst>
  <p:notesMasterIdLst>
    <p:notesMasterId r:id="rId28"/>
  </p:notesMasterIdLst>
  <p:handoutMasterIdLst>
    <p:handoutMasterId r:id="rId29"/>
  </p:handoutMasterIdLst>
  <p:sldIdLst>
    <p:sldId id="1173" r:id="rId4"/>
    <p:sldId id="1207" r:id="rId5"/>
    <p:sldId id="1239" r:id="rId6"/>
    <p:sldId id="1214" r:id="rId7"/>
    <p:sldId id="1211" r:id="rId8"/>
    <p:sldId id="1213" r:id="rId9"/>
    <p:sldId id="1210" r:id="rId10"/>
    <p:sldId id="1222" r:id="rId11"/>
    <p:sldId id="1241" r:id="rId12"/>
    <p:sldId id="1227" r:id="rId13"/>
    <p:sldId id="1226" r:id="rId14"/>
    <p:sldId id="1228" r:id="rId15"/>
    <p:sldId id="1229" r:id="rId16"/>
    <p:sldId id="1232" r:id="rId17"/>
    <p:sldId id="1244" r:id="rId18"/>
    <p:sldId id="1246" r:id="rId19"/>
    <p:sldId id="1247" r:id="rId20"/>
    <p:sldId id="1243" r:id="rId21"/>
    <p:sldId id="1235" r:id="rId22"/>
    <p:sldId id="1242" r:id="rId23"/>
    <p:sldId id="1236" r:id="rId24"/>
    <p:sldId id="1237" r:id="rId25"/>
    <p:sldId id="1238" r:id="rId26"/>
    <p:sldId id="1166" r:id="rId27"/>
  </p:sldIdLst>
  <p:sldSz cx="9144000" cy="5143500" type="screen16x9"/>
  <p:notesSz cx="9144000" cy="6858000"/>
  <p:defaultTextStyle>
    <a:defPPr>
      <a:defRPr lang="en-US"/>
    </a:defPPr>
    <a:lvl1pPr marL="0" algn="l" defTabSz="685585" rtl="0" eaLnBrk="1" latinLnBrk="0" hangingPunct="1">
      <a:defRPr sz="1300" kern="1200">
        <a:solidFill>
          <a:schemeClr val="tx1"/>
        </a:solidFill>
        <a:latin typeface="+mn-lt"/>
        <a:ea typeface="+mn-ea"/>
        <a:cs typeface="+mn-cs"/>
      </a:defRPr>
    </a:lvl1pPr>
    <a:lvl2pPr marL="342794" algn="l" defTabSz="685585" rtl="0" eaLnBrk="1" latinLnBrk="0" hangingPunct="1">
      <a:defRPr sz="1300" kern="1200">
        <a:solidFill>
          <a:schemeClr val="tx1"/>
        </a:solidFill>
        <a:latin typeface="+mn-lt"/>
        <a:ea typeface="+mn-ea"/>
        <a:cs typeface="+mn-cs"/>
      </a:defRPr>
    </a:lvl2pPr>
    <a:lvl3pPr marL="685585" algn="l" defTabSz="685585" rtl="0" eaLnBrk="1" latinLnBrk="0" hangingPunct="1">
      <a:defRPr sz="1300" kern="1200">
        <a:solidFill>
          <a:schemeClr val="tx1"/>
        </a:solidFill>
        <a:latin typeface="+mn-lt"/>
        <a:ea typeface="+mn-ea"/>
        <a:cs typeface="+mn-cs"/>
      </a:defRPr>
    </a:lvl3pPr>
    <a:lvl4pPr marL="1028378" algn="l" defTabSz="685585" rtl="0" eaLnBrk="1" latinLnBrk="0" hangingPunct="1">
      <a:defRPr sz="1300" kern="1200">
        <a:solidFill>
          <a:schemeClr val="tx1"/>
        </a:solidFill>
        <a:latin typeface="+mn-lt"/>
        <a:ea typeface="+mn-ea"/>
        <a:cs typeface="+mn-cs"/>
      </a:defRPr>
    </a:lvl4pPr>
    <a:lvl5pPr marL="1371171" algn="l" defTabSz="685585" rtl="0" eaLnBrk="1" latinLnBrk="0" hangingPunct="1">
      <a:defRPr sz="1300" kern="1200">
        <a:solidFill>
          <a:schemeClr val="tx1"/>
        </a:solidFill>
        <a:latin typeface="+mn-lt"/>
        <a:ea typeface="+mn-ea"/>
        <a:cs typeface="+mn-cs"/>
      </a:defRPr>
    </a:lvl5pPr>
    <a:lvl6pPr marL="1713963" algn="l" defTabSz="685585" rtl="0" eaLnBrk="1" latinLnBrk="0" hangingPunct="1">
      <a:defRPr sz="1300" kern="1200">
        <a:solidFill>
          <a:schemeClr val="tx1"/>
        </a:solidFill>
        <a:latin typeface="+mn-lt"/>
        <a:ea typeface="+mn-ea"/>
        <a:cs typeface="+mn-cs"/>
      </a:defRPr>
    </a:lvl6pPr>
    <a:lvl7pPr marL="2056757" algn="l" defTabSz="685585" rtl="0" eaLnBrk="1" latinLnBrk="0" hangingPunct="1">
      <a:defRPr sz="1300" kern="1200">
        <a:solidFill>
          <a:schemeClr val="tx1"/>
        </a:solidFill>
        <a:latin typeface="+mn-lt"/>
        <a:ea typeface="+mn-ea"/>
        <a:cs typeface="+mn-cs"/>
      </a:defRPr>
    </a:lvl7pPr>
    <a:lvl8pPr marL="2399549" algn="l" defTabSz="685585" rtl="0" eaLnBrk="1" latinLnBrk="0" hangingPunct="1">
      <a:defRPr sz="1300" kern="1200">
        <a:solidFill>
          <a:schemeClr val="tx1"/>
        </a:solidFill>
        <a:latin typeface="+mn-lt"/>
        <a:ea typeface="+mn-ea"/>
        <a:cs typeface="+mn-cs"/>
      </a:defRPr>
    </a:lvl8pPr>
    <a:lvl9pPr marL="2742343" algn="l" defTabSz="685585" rtl="0" eaLnBrk="1" latinLnBrk="0" hangingPunct="1">
      <a:defRPr sz="13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id="{9E7F10FC-961F-A549-AFBF-B2E1DB378C0F}">
          <p14:sldIdLst>
            <p14:sldId id="1173"/>
            <p14:sldId id="1207"/>
            <p14:sldId id="1239"/>
            <p14:sldId id="1214"/>
            <p14:sldId id="1211"/>
            <p14:sldId id="1213"/>
            <p14:sldId id="1210"/>
            <p14:sldId id="1222"/>
            <p14:sldId id="1241"/>
            <p14:sldId id="1227"/>
            <p14:sldId id="1226"/>
            <p14:sldId id="1228"/>
            <p14:sldId id="1229"/>
            <p14:sldId id="1232"/>
            <p14:sldId id="1244"/>
            <p14:sldId id="1246"/>
            <p14:sldId id="1247"/>
            <p14:sldId id="1243"/>
            <p14:sldId id="1235"/>
            <p14:sldId id="1242"/>
            <p14:sldId id="1236"/>
            <p14:sldId id="1237"/>
            <p14:sldId id="1238"/>
            <p14:sldId id="1166"/>
          </p14:sldIdLst>
        </p14:section>
      </p14:sectionLst>
    </p:ext>
    <p:ext uri="{EFAFB233-063F-42B5-8137-9DF3F51BA10A}">
      <p15:sldGuideLst xmlns:p15="http://schemas.microsoft.com/office/powerpoint/2012/main">
        <p15:guide id="1" orient="horz" pos="138">
          <p15:clr>
            <a:srgbClr val="A4A3A4"/>
          </p15:clr>
        </p15:guide>
        <p15:guide id="2" orient="horz" pos="561">
          <p15:clr>
            <a:srgbClr val="A4A3A4"/>
          </p15:clr>
        </p15:guide>
        <p15:guide id="3" orient="horz" pos="984">
          <p15:clr>
            <a:srgbClr val="A4A3A4"/>
          </p15:clr>
        </p15:guide>
        <p15:guide id="4" orient="horz" pos="1831">
          <p15:clr>
            <a:srgbClr val="A4A3A4"/>
          </p15:clr>
        </p15:guide>
        <p15:guide id="5" orient="horz" pos="3102">
          <p15:clr>
            <a:srgbClr val="A4A3A4"/>
          </p15:clr>
        </p15:guide>
        <p15:guide id="6" orient="horz" pos="2255">
          <p15:clr>
            <a:srgbClr val="A4A3A4"/>
          </p15:clr>
        </p15:guide>
        <p15:guide id="7" orient="horz" pos="2680">
          <p15:clr>
            <a:srgbClr val="A4A3A4"/>
          </p15:clr>
        </p15:guide>
        <p15:guide id="8" orient="horz" pos="1406">
          <p15:clr>
            <a:srgbClr val="A4A3A4"/>
          </p15:clr>
        </p15:guide>
        <p15:guide id="9" pos="732">
          <p15:clr>
            <a:srgbClr val="A4A3A4"/>
          </p15:clr>
        </p15:guide>
        <p15:guide id="10" pos="2992">
          <p15:clr>
            <a:srgbClr val="A4A3A4"/>
          </p15:clr>
        </p15:guide>
        <p15:guide id="11" pos="1301">
          <p15:clr>
            <a:srgbClr val="A4A3A4"/>
          </p15:clr>
        </p15:guide>
        <p15:guide id="12" pos="2427">
          <p15:clr>
            <a:srgbClr val="A4A3A4"/>
          </p15:clr>
        </p15:guide>
        <p15:guide id="13" pos="5253">
          <p15:clr>
            <a:srgbClr val="A4A3A4"/>
          </p15:clr>
        </p15:guide>
        <p15:guide id="14" pos="3560">
          <p15:clr>
            <a:srgbClr val="A4A3A4"/>
          </p15:clr>
        </p15:guide>
        <p15:guide id="15" pos="4123">
          <p15:clr>
            <a:srgbClr val="A4A3A4"/>
          </p15:clr>
        </p15:guide>
        <p15:guide id="16" pos="4688">
          <p15:clr>
            <a:srgbClr val="A4A3A4"/>
          </p15:clr>
        </p15:guide>
        <p15:guide id="17" pos="1866">
          <p15:clr>
            <a:srgbClr val="A4A3A4"/>
          </p15:clr>
        </p15:guide>
        <p15:guide id="18" pos="170">
          <p15:clr>
            <a:srgbClr val="A4A3A4"/>
          </p15:clr>
        </p15:guide>
        <p15:guide id="19" pos="5587">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000000"/>
    <a:srgbClr val="68217A"/>
    <a:srgbClr val="FFFFFF"/>
    <a:srgbClr val="CC00CC"/>
    <a:srgbClr val="00FFFF"/>
    <a:srgbClr val="D2D2D2"/>
    <a:srgbClr val="969696"/>
    <a:srgbClr val="333333"/>
    <a:srgbClr val="4423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787" autoAdjust="0"/>
    <p:restoredTop sz="99531" autoAdjust="0"/>
  </p:normalViewPr>
  <p:slideViewPr>
    <p:cSldViewPr snapToGrid="0">
      <p:cViewPr varScale="1">
        <p:scale>
          <a:sx n="99" d="100"/>
          <a:sy n="99" d="100"/>
        </p:scale>
        <p:origin x="57" y="102"/>
      </p:cViewPr>
      <p:guideLst>
        <p:guide orient="horz" pos="138"/>
        <p:guide orient="horz" pos="561"/>
        <p:guide orient="horz" pos="984"/>
        <p:guide orient="horz" pos="1831"/>
        <p:guide orient="horz" pos="3102"/>
        <p:guide orient="horz" pos="2255"/>
        <p:guide orient="horz" pos="2680"/>
        <p:guide orient="horz" pos="1406"/>
        <p:guide pos="732"/>
        <p:guide pos="2992"/>
        <p:guide pos="1301"/>
        <p:guide pos="2427"/>
        <p:guide pos="5253"/>
        <p:guide pos="3560"/>
        <p:guide pos="4123"/>
        <p:guide pos="4688"/>
        <p:guide pos="1866"/>
        <p:guide pos="170"/>
        <p:guide pos="5587"/>
      </p:guideLst>
    </p:cSldViewPr>
  </p:slideViewPr>
  <p:notesTextViewPr>
    <p:cViewPr>
      <p:scale>
        <a:sx n="3" d="2"/>
        <a:sy n="3" d="2"/>
      </p:scale>
      <p:origin x="0" y="0"/>
    </p:cViewPr>
  </p:notesTextViewPr>
  <p:sorterViewPr>
    <p:cViewPr varScale="1">
      <p:scale>
        <a:sx n="1" d="1"/>
        <a:sy n="1" d="1"/>
      </p:scale>
      <p:origin x="0" y="144"/>
    </p:cViewPr>
  </p:sorterViewPr>
  <p:notesViewPr>
    <p:cSldViewPr showGuides="1">
      <p:cViewPr>
        <p:scale>
          <a:sx n="268" d="100"/>
          <a:sy n="268" d="100"/>
        </p:scale>
        <p:origin x="480" y="10614"/>
      </p:cViewPr>
      <p:guideLst>
        <p:guide orient="horz" pos="2160"/>
        <p:guide pos="2880"/>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10/24/2016</a:t>
            </a:fld>
            <a:endParaRPr lang="en-US" dirty="0">
              <a:latin typeface="Segoe UI" pitchFamily="34" charset="0"/>
            </a:endParaRPr>
          </a:p>
        </p:txBody>
      </p:sp>
      <p:sp>
        <p:nvSpPr>
          <p:cNvPr id="8" name="Footer Placeholder 7"/>
          <p:cNvSpPr>
            <a:spLocks noGrp="1"/>
          </p:cNvSpPr>
          <p:nvPr>
            <p:ph type="ftr" sz="quarter" idx="2"/>
          </p:nvPr>
        </p:nvSpPr>
        <p:spPr>
          <a:xfrm>
            <a:off x="0" y="6513910"/>
            <a:ext cx="7726680" cy="249326"/>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7711439" y="6513910"/>
            <a:ext cx="1430444" cy="3429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6515100"/>
            <a:ext cx="7894320" cy="266973"/>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10/24/2016</a:t>
            </a:fld>
            <a:endParaRPr lang="en-US" dirty="0"/>
          </a:p>
        </p:txBody>
      </p:sp>
      <p:sp>
        <p:nvSpPr>
          <p:cNvPr id="12" name="Notes Placeholder 11"/>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7879079" y="6513910"/>
            <a:ext cx="1262804" cy="3429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685585" rtl="0" eaLnBrk="1" latinLnBrk="0" hangingPunct="1">
      <a:lnSpc>
        <a:spcPct val="90000"/>
      </a:lnSpc>
      <a:spcAft>
        <a:spcPts val="250"/>
      </a:spcAft>
      <a:defRPr sz="600" kern="1200">
        <a:solidFill>
          <a:schemeClr val="tx1"/>
        </a:solidFill>
        <a:latin typeface="Segoe UI Light" pitchFamily="34" charset="0"/>
        <a:ea typeface="+mn-ea"/>
        <a:cs typeface="+mn-cs"/>
      </a:defRPr>
    </a:lvl1pPr>
    <a:lvl2pPr marL="159692" indent="-79351"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2pPr>
    <a:lvl3pPr marL="245986" indent="-86293"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3pPr>
    <a:lvl4pPr marL="362034" indent="-110098"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4pPr>
    <a:lvl5pPr marL="461224" indent="-86293"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5pPr>
    <a:lvl6pPr marL="1713963" algn="l" defTabSz="685585" rtl="0" eaLnBrk="1" latinLnBrk="0" hangingPunct="1">
      <a:defRPr sz="900" kern="1200">
        <a:solidFill>
          <a:schemeClr val="tx1"/>
        </a:solidFill>
        <a:latin typeface="+mn-lt"/>
        <a:ea typeface="+mn-ea"/>
        <a:cs typeface="+mn-cs"/>
      </a:defRPr>
    </a:lvl6pPr>
    <a:lvl7pPr marL="2056757" algn="l" defTabSz="685585" rtl="0" eaLnBrk="1" latinLnBrk="0" hangingPunct="1">
      <a:defRPr sz="900" kern="1200">
        <a:solidFill>
          <a:schemeClr val="tx1"/>
        </a:solidFill>
        <a:latin typeface="+mn-lt"/>
        <a:ea typeface="+mn-ea"/>
        <a:cs typeface="+mn-cs"/>
      </a:defRPr>
    </a:lvl7pPr>
    <a:lvl8pPr marL="2399549" algn="l" defTabSz="685585" rtl="0" eaLnBrk="1" latinLnBrk="0" hangingPunct="1">
      <a:defRPr sz="900" kern="1200">
        <a:solidFill>
          <a:schemeClr val="tx1"/>
        </a:solidFill>
        <a:latin typeface="+mn-lt"/>
        <a:ea typeface="+mn-ea"/>
        <a:cs typeface="+mn-cs"/>
      </a:defRPr>
    </a:lvl8pPr>
    <a:lvl9pPr marL="2742343" algn="l" defTabSz="685585"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0071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59043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730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4937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92351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1262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4162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3677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9162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6245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1119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0686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6664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6785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eneric Title">
    <p:bg>
      <p:bgRef idx="1001">
        <a:schemeClr val="bg1"/>
      </p:bgRef>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272832" y="3217705"/>
            <a:ext cx="4299839" cy="672414"/>
          </a:xfrm>
          <a:prstGeom prst="rect">
            <a:avLst/>
          </a:prstGeom>
          <a:noFill/>
        </p:spPr>
        <p:txBody>
          <a:bodyPr lIns="107536" tIns="80653" rIns="107536" bIns="80653">
            <a:noAutofit/>
          </a:bodyPr>
          <a:lstStyle>
            <a:lvl1pPr marL="0" indent="0">
              <a:spcBef>
                <a:spcPts val="0"/>
              </a:spcBef>
              <a:buNone/>
              <a:defRPr sz="1400" b="0" i="0" spc="0" baseline="0">
                <a:solidFill>
                  <a:srgbClr val="616161"/>
                </a:solidFill>
                <a:latin typeface="Segoe UI"/>
                <a:cs typeface="Segoe UI"/>
              </a:defRPr>
            </a:lvl1pPr>
          </a:lstStyle>
          <a:p>
            <a:pPr lvl="0"/>
            <a:r>
              <a:rPr lang="en-US" dirty="0"/>
              <a:t>Speaker Name</a:t>
            </a:r>
          </a:p>
          <a:p>
            <a:pPr lvl="0"/>
            <a:r>
              <a:rPr lang="en-US" dirty="0"/>
              <a:t>Speaker Title</a:t>
            </a:r>
          </a:p>
        </p:txBody>
      </p:sp>
      <p:sp>
        <p:nvSpPr>
          <p:cNvPr id="11" name="Title 1"/>
          <p:cNvSpPr>
            <a:spLocks noGrp="1"/>
          </p:cNvSpPr>
          <p:nvPr>
            <p:ph type="title" hasCustomPrompt="1"/>
          </p:nvPr>
        </p:nvSpPr>
        <p:spPr>
          <a:xfrm>
            <a:off x="271480" y="1685026"/>
            <a:ext cx="5744007" cy="1359775"/>
          </a:xfrm>
          <a:prstGeom prst="rect">
            <a:avLst/>
          </a:prstGeom>
          <a:noFill/>
        </p:spPr>
        <p:txBody>
          <a:bodyPr lIns="107536" tIns="67211" rIns="107536" bIns="67211" anchor="t" anchorCtr="0"/>
          <a:lstStyle>
            <a:lvl1pPr>
              <a:defRPr sz="3900" spc="-74" baseline="0">
                <a:solidFill>
                  <a:srgbClr val="616161"/>
                </a:solidFill>
              </a:defRPr>
            </a:lvl1pPr>
          </a:lstStyle>
          <a:p>
            <a:r>
              <a:rPr lang="en-US" dirty="0"/>
              <a:t>Presentation title</a:t>
            </a:r>
          </a:p>
        </p:txBody>
      </p:sp>
    </p:spTree>
    <p:extLst>
      <p:ext uri="{BB962C8B-B14F-4D97-AF65-F5344CB8AC3E}">
        <p14:creationId xmlns:p14="http://schemas.microsoft.com/office/powerpoint/2010/main" val="32629670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Test Title">
    <p:bg>
      <p:bgPr>
        <a:solidFill>
          <a:schemeClr val="tx1"/>
        </a:solidFill>
        <a:effectLst/>
      </p:bgPr>
    </p:bg>
    <p:spTree>
      <p:nvGrpSpPr>
        <p:cNvPr id="1" name=""/>
        <p:cNvGrpSpPr/>
        <p:nvPr/>
      </p:nvGrpSpPr>
      <p:grpSpPr>
        <a:xfrm>
          <a:off x="0" y="0"/>
          <a:ext cx="0" cy="0"/>
          <a:chOff x="0" y="0"/>
          <a:chExt cx="0" cy="0"/>
        </a:xfrm>
      </p:grpSpPr>
      <p:pic>
        <p:nvPicPr>
          <p:cNvPr id="10" name="Picture 9" descr="Microsoft.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2105" y="235001"/>
            <a:ext cx="1069883" cy="228467"/>
          </a:xfrm>
          <a:prstGeom prst="rect">
            <a:avLst/>
          </a:prstGeom>
        </p:spPr>
      </p:pic>
    </p:spTree>
    <p:extLst>
      <p:ext uri="{BB962C8B-B14F-4D97-AF65-F5344CB8AC3E}">
        <p14:creationId xmlns:p14="http://schemas.microsoft.com/office/powerpoint/2010/main" val="5457279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eneric 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64" y="891883"/>
            <a:ext cx="5678054" cy="1468664"/>
          </a:xfrm>
        </p:spPr>
        <p:txBody>
          <a:bodyPr/>
          <a:lstStyle>
            <a:lvl1pPr marL="0" indent="0">
              <a:buNone/>
              <a:defRPr>
                <a:solidFill>
                  <a:srgbClr val="616161"/>
                </a:solidFill>
              </a:defRPr>
            </a:lvl1pPr>
            <a:lvl2pPr marL="0" indent="0">
              <a:buFontTx/>
              <a:buNone/>
              <a:defRPr sz="1400">
                <a:solidFill>
                  <a:srgbClr val="616161"/>
                </a:solidFill>
              </a:defRPr>
            </a:lvl2pPr>
            <a:lvl3pPr marL="168026" indent="0">
              <a:buNone/>
              <a:defRPr>
                <a:solidFill>
                  <a:srgbClr val="616161"/>
                </a:solidFill>
              </a:defRPr>
            </a:lvl3pPr>
            <a:lvl4pPr marL="336051" indent="0">
              <a:buNone/>
              <a:defRPr>
                <a:solidFill>
                  <a:srgbClr val="616161"/>
                </a:solidFill>
              </a:defRPr>
            </a:lvl4pPr>
            <a:lvl5pPr marL="504077" indent="0">
              <a:buNone/>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5060416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eneric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62" y="1568689"/>
            <a:ext cx="5722660" cy="1536374"/>
          </a:xfrm>
        </p:spPr>
        <p:txBody>
          <a:bodyPr wrap="square">
            <a:spAutoFit/>
          </a:bodyPr>
          <a:lstStyle>
            <a:lvl1pPr>
              <a:defRPr>
                <a:solidFill>
                  <a:srgbClr val="616161"/>
                </a:solidFill>
              </a:defRPr>
            </a:lvl1pPr>
            <a:lvl2pPr>
              <a:defRPr>
                <a:solidFill>
                  <a:srgbClr val="616161"/>
                </a:solidFill>
              </a:defRPr>
            </a:lvl2pPr>
            <a:lvl3pPr>
              <a:defRPr>
                <a:solidFill>
                  <a:srgbClr val="616161"/>
                </a:solidFill>
              </a:defRPr>
            </a:lvl3pPr>
            <a:lvl4pPr>
              <a:defRPr>
                <a:solidFill>
                  <a:srgbClr val="616161"/>
                </a:solidFill>
              </a:defRPr>
            </a:lvl4pPr>
            <a:lvl5pPr>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269263" y="217136"/>
            <a:ext cx="8600807" cy="674749"/>
          </a:xfr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174059817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eneric 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63" y="891883"/>
            <a:ext cx="3024064" cy="1797728"/>
          </a:xfrm>
        </p:spPr>
        <p:txBody>
          <a:bodyPr wrap="square">
            <a:spAutoFit/>
          </a:bodyPr>
          <a:lstStyle>
            <a:lvl1pPr marL="0" indent="0">
              <a:spcBef>
                <a:spcPts val="900"/>
              </a:spcBef>
              <a:buClr>
                <a:schemeClr val="tx1"/>
              </a:buClr>
              <a:buFont typeface="Wingdings" pitchFamily="2" charset="2"/>
              <a:buNone/>
              <a:defRPr sz="2700">
                <a:solidFill>
                  <a:schemeClr val="tx1"/>
                </a:solidFill>
              </a:defRPr>
            </a:lvl1pPr>
            <a:lvl2pPr marL="0" indent="0">
              <a:buNone/>
              <a:defRPr sz="1400">
                <a:solidFill>
                  <a:schemeClr val="tx1"/>
                </a:solidFill>
              </a:defRPr>
            </a:lvl2pPr>
            <a:lvl3pPr marL="170360" indent="0">
              <a:buNone/>
              <a:tabLst/>
              <a:defRPr sz="1400">
                <a:solidFill>
                  <a:schemeClr val="tx1"/>
                </a:solidFill>
              </a:defRPr>
            </a:lvl3pPr>
            <a:lvl4pPr marL="338385" indent="0">
              <a:buNone/>
              <a:defRPr>
                <a:solidFill>
                  <a:schemeClr val="tx1"/>
                </a:solidFill>
              </a:defRPr>
            </a:lvl4pPr>
            <a:lvl5pPr marL="50407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3483144" y="899103"/>
            <a:ext cx="2895353" cy="1797728"/>
          </a:xfrm>
        </p:spPr>
        <p:txBody>
          <a:bodyPr wrap="square">
            <a:spAutoFit/>
          </a:bodyPr>
          <a:lstStyle>
            <a:lvl1pPr marL="0" indent="0">
              <a:spcBef>
                <a:spcPts val="900"/>
              </a:spcBef>
              <a:buClr>
                <a:schemeClr val="tx1"/>
              </a:buClr>
              <a:buFont typeface="Wingdings" pitchFamily="2" charset="2"/>
              <a:buNone/>
              <a:defRPr sz="2700">
                <a:solidFill>
                  <a:srgbClr val="616161"/>
                </a:solidFill>
              </a:defRPr>
            </a:lvl1pPr>
            <a:lvl2pPr marL="0" indent="0">
              <a:buNone/>
              <a:defRPr sz="1400">
                <a:solidFill>
                  <a:srgbClr val="616161"/>
                </a:solidFill>
              </a:defRPr>
            </a:lvl2pPr>
            <a:lvl3pPr marL="170360" indent="0">
              <a:buNone/>
              <a:tabLst/>
              <a:defRPr sz="1400">
                <a:solidFill>
                  <a:srgbClr val="616161"/>
                </a:solidFill>
              </a:defRPr>
            </a:lvl3pPr>
            <a:lvl4pPr marL="338385" indent="0">
              <a:buNone/>
              <a:defRPr>
                <a:solidFill>
                  <a:srgbClr val="616161"/>
                </a:solidFill>
              </a:defRPr>
            </a:lvl4pPr>
            <a:lvl5pPr marL="504077" indent="0">
              <a:buNone/>
              <a:tabLst/>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269263" y="217136"/>
            <a:ext cx="8600807" cy="674749"/>
          </a:xfrm>
        </p:spPr>
        <p:txBody>
          <a:bodyPr/>
          <a:lstStyle/>
          <a:p>
            <a:r>
              <a:rPr lang="en-US" dirty="0"/>
              <a:t>Click to edit Master title style</a:t>
            </a:r>
          </a:p>
        </p:txBody>
      </p:sp>
    </p:spTree>
    <p:extLst>
      <p:ext uri="{BB962C8B-B14F-4D97-AF65-F5344CB8AC3E}">
        <p14:creationId xmlns:p14="http://schemas.microsoft.com/office/powerpoint/2010/main" val="88732795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eneric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62" y="891884"/>
            <a:ext cx="3016631" cy="1868773"/>
          </a:xfrm>
        </p:spPr>
        <p:txBody>
          <a:bodyPr wrap="square">
            <a:spAutoFit/>
          </a:bodyPr>
          <a:lstStyle>
            <a:lvl1pPr marL="211200" indent="-211200">
              <a:spcBef>
                <a:spcPts val="900"/>
              </a:spcBef>
              <a:buClr>
                <a:schemeClr val="tx1"/>
              </a:buClr>
              <a:buFont typeface="Arial" pitchFamily="34" charset="0"/>
              <a:buChar char="•"/>
              <a:defRPr sz="2700">
                <a:solidFill>
                  <a:srgbClr val="616161"/>
                </a:solidFill>
              </a:defRPr>
            </a:lvl1pPr>
            <a:lvl2pPr marL="390419" indent="-171403">
              <a:defRPr sz="1800">
                <a:solidFill>
                  <a:srgbClr val="616161"/>
                </a:solidFill>
              </a:defRPr>
            </a:lvl2pPr>
            <a:lvl3pPr marL="514210" indent="-123792">
              <a:tabLst/>
              <a:defRPr sz="1400">
                <a:solidFill>
                  <a:srgbClr val="616161"/>
                </a:solidFill>
              </a:defRPr>
            </a:lvl3pPr>
            <a:lvl4pPr marL="647524" indent="-133314">
              <a:defRPr>
                <a:solidFill>
                  <a:srgbClr val="616161"/>
                </a:solidFill>
              </a:defRPr>
            </a:lvl4pPr>
            <a:lvl5pPr marL="771314" indent="-123792">
              <a:tabLst/>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3475712" y="891884"/>
            <a:ext cx="2999430" cy="1868773"/>
          </a:xfrm>
        </p:spPr>
        <p:txBody>
          <a:bodyPr wrap="square">
            <a:spAutoFit/>
          </a:bodyPr>
          <a:lstStyle>
            <a:lvl1pPr marL="211200" indent="-211200">
              <a:spcBef>
                <a:spcPts val="900"/>
              </a:spcBef>
              <a:buClr>
                <a:schemeClr val="tx1"/>
              </a:buClr>
              <a:buFont typeface="Arial" pitchFamily="34" charset="0"/>
              <a:buChar char="•"/>
              <a:defRPr sz="2700">
                <a:solidFill>
                  <a:srgbClr val="616161"/>
                </a:solidFill>
              </a:defRPr>
            </a:lvl1pPr>
            <a:lvl2pPr marL="390419" indent="-171403">
              <a:defRPr sz="1800">
                <a:solidFill>
                  <a:srgbClr val="616161"/>
                </a:solidFill>
              </a:defRPr>
            </a:lvl2pPr>
            <a:lvl3pPr marL="514210" indent="-123792">
              <a:tabLst/>
              <a:defRPr sz="1400">
                <a:solidFill>
                  <a:srgbClr val="616161"/>
                </a:solidFill>
              </a:defRPr>
            </a:lvl3pPr>
            <a:lvl4pPr marL="647524" indent="-133314">
              <a:defRPr>
                <a:solidFill>
                  <a:srgbClr val="616161"/>
                </a:solidFill>
              </a:defRPr>
            </a:lvl4pPr>
            <a:lvl5pPr marL="771314" indent="-123792">
              <a:tabLst/>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301363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eneric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269262" y="1561962"/>
            <a:ext cx="2823978" cy="2689656"/>
          </a:xfrm>
          <a:solidFill>
            <a:schemeClr val="accent2"/>
          </a:solidFill>
        </p:spPr>
        <p:txBody>
          <a:bodyPr wrap="square" tIns="107568" bIns="107568">
            <a:noAutofit/>
          </a:bodyPr>
          <a:lstStyle>
            <a:lvl1pPr marL="0" indent="0">
              <a:spcBef>
                <a:spcPts val="900"/>
              </a:spcBef>
              <a:buClr>
                <a:schemeClr val="tx1"/>
              </a:buClr>
              <a:buFont typeface="Wingdings" pitchFamily="2" charset="2"/>
              <a:buNone/>
              <a:defRPr sz="3000">
                <a:solidFill>
                  <a:schemeClr val="bg1"/>
                </a:solidFill>
              </a:defRPr>
            </a:lvl1pPr>
            <a:lvl2pPr marL="0" indent="0">
              <a:spcBef>
                <a:spcPts val="794"/>
              </a:spcBef>
              <a:buNone/>
              <a:defRPr sz="1400">
                <a:solidFill>
                  <a:schemeClr val="bg1"/>
                </a:solidFill>
              </a:defRPr>
            </a:lvl2pPr>
            <a:lvl3pPr marL="170360" indent="0">
              <a:buNone/>
              <a:tabLst/>
              <a:defRPr sz="1400">
                <a:solidFill>
                  <a:schemeClr val="bg1"/>
                </a:solidFill>
              </a:defRPr>
            </a:lvl3pPr>
            <a:lvl4pPr marL="338385" indent="0">
              <a:buNone/>
              <a:defRPr>
                <a:solidFill>
                  <a:schemeClr val="bg1"/>
                </a:solidFill>
              </a:defRPr>
            </a:lvl4pPr>
            <a:lvl5pPr marL="50407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3149563" y="1561962"/>
            <a:ext cx="2823978" cy="2689656"/>
          </a:xfrm>
          <a:solidFill>
            <a:srgbClr val="68217A"/>
          </a:solidFill>
          <a:ln>
            <a:noFill/>
          </a:ln>
        </p:spPr>
        <p:txBody>
          <a:bodyPr wrap="square" tIns="107568" bIns="107568">
            <a:noAutofit/>
          </a:bodyPr>
          <a:lstStyle>
            <a:lvl1pPr marL="0" indent="0">
              <a:spcBef>
                <a:spcPts val="900"/>
              </a:spcBef>
              <a:buClr>
                <a:schemeClr val="tx1"/>
              </a:buClr>
              <a:buFont typeface="Wingdings" pitchFamily="2" charset="2"/>
              <a:buNone/>
              <a:defRPr sz="3000">
                <a:solidFill>
                  <a:schemeClr val="bg1"/>
                </a:solidFill>
              </a:defRPr>
            </a:lvl1pPr>
            <a:lvl2pPr marL="0" indent="0">
              <a:spcBef>
                <a:spcPts val="794"/>
              </a:spcBef>
              <a:buNone/>
              <a:defRPr sz="1400">
                <a:solidFill>
                  <a:schemeClr val="bg1"/>
                </a:solidFill>
              </a:defRPr>
            </a:lvl2pPr>
            <a:lvl3pPr marL="170360" indent="0">
              <a:buNone/>
              <a:tabLst/>
              <a:defRPr sz="1400">
                <a:solidFill>
                  <a:schemeClr val="bg1"/>
                </a:solidFill>
              </a:defRPr>
            </a:lvl3pPr>
            <a:lvl4pPr marL="338385" indent="0">
              <a:buNone/>
              <a:defRPr>
                <a:solidFill>
                  <a:schemeClr val="bg1"/>
                </a:solidFill>
              </a:defRPr>
            </a:lvl4pPr>
            <a:lvl5pPr marL="50407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Tree>
    <p:extLst>
      <p:ext uri="{BB962C8B-B14F-4D97-AF65-F5344CB8AC3E}">
        <p14:creationId xmlns:p14="http://schemas.microsoft.com/office/powerpoint/2010/main" val="134450088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eneric Content Tile + Image">
    <p:spTree>
      <p:nvGrpSpPr>
        <p:cNvPr id="1" name=""/>
        <p:cNvGrpSpPr/>
        <p:nvPr/>
      </p:nvGrpSpPr>
      <p:grpSpPr>
        <a:xfrm>
          <a:off x="0" y="0"/>
          <a:ext cx="0" cy="0"/>
          <a:chOff x="0" y="0"/>
          <a:chExt cx="0" cy="0"/>
        </a:xfrm>
      </p:grpSpPr>
      <p:sp>
        <p:nvSpPr>
          <p:cNvPr id="9" name="Text Placeholder 3"/>
          <p:cNvSpPr>
            <a:spLocks noGrp="1"/>
          </p:cNvSpPr>
          <p:nvPr>
            <p:ph type="body" sz="quarter" idx="10"/>
          </p:nvPr>
        </p:nvSpPr>
        <p:spPr>
          <a:xfrm>
            <a:off x="269263" y="1558973"/>
            <a:ext cx="2109664" cy="2689656"/>
          </a:xfrm>
          <a:solidFill>
            <a:schemeClr val="accent2"/>
          </a:solidFill>
        </p:spPr>
        <p:txBody>
          <a:bodyPr wrap="square" tIns="107568" bIns="107568">
            <a:noAutofit/>
          </a:bodyPr>
          <a:lstStyle>
            <a:lvl1pPr marL="0" indent="0">
              <a:spcBef>
                <a:spcPts val="900"/>
              </a:spcBef>
              <a:buClr>
                <a:schemeClr val="tx1"/>
              </a:buClr>
              <a:buFont typeface="Wingdings" pitchFamily="2" charset="2"/>
              <a:buNone/>
              <a:defRPr sz="3000">
                <a:solidFill>
                  <a:schemeClr val="bg1"/>
                </a:solidFill>
              </a:defRPr>
            </a:lvl1pPr>
            <a:lvl2pPr marL="0" indent="0">
              <a:spcBef>
                <a:spcPts val="794"/>
              </a:spcBef>
              <a:buNone/>
              <a:defRPr sz="1400">
                <a:solidFill>
                  <a:schemeClr val="bg1"/>
                </a:solidFill>
              </a:defRPr>
            </a:lvl2pPr>
            <a:lvl3pPr marL="170360" indent="0">
              <a:buNone/>
              <a:tabLst/>
              <a:defRPr sz="1400">
                <a:solidFill>
                  <a:schemeClr val="bg1"/>
                </a:solidFill>
              </a:defRPr>
            </a:lvl3pPr>
            <a:lvl4pPr marL="338385" indent="0">
              <a:buNone/>
              <a:defRPr>
                <a:solidFill>
                  <a:schemeClr val="bg1"/>
                </a:solidFill>
              </a:defRPr>
            </a:lvl4pPr>
            <a:lvl5pPr marL="50407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
        <p:nvSpPr>
          <p:cNvPr id="5" name="Picture Placeholder 3"/>
          <p:cNvSpPr>
            <a:spLocks noGrp="1"/>
          </p:cNvSpPr>
          <p:nvPr>
            <p:ph type="pic" sz="quarter" idx="14"/>
          </p:nvPr>
        </p:nvSpPr>
        <p:spPr>
          <a:xfrm>
            <a:off x="2378928" y="1558973"/>
            <a:ext cx="3992136" cy="2692645"/>
          </a:xfrm>
        </p:spPr>
        <p:txBody>
          <a:bodyPr/>
          <a:lstStyle>
            <a:lvl1pPr>
              <a:defRPr>
                <a:solidFill>
                  <a:srgbClr val="616161"/>
                </a:solidFill>
              </a:defRPr>
            </a:lvl1pPr>
          </a:lstStyle>
          <a:p>
            <a:endParaRPr lang="en-US" dirty="0"/>
          </a:p>
        </p:txBody>
      </p:sp>
    </p:spTree>
    <p:extLst>
      <p:ext uri="{BB962C8B-B14F-4D97-AF65-F5344CB8AC3E}">
        <p14:creationId xmlns:p14="http://schemas.microsoft.com/office/powerpoint/2010/main" val="201446288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eneric Title Only">
    <p:spTree>
      <p:nvGrpSpPr>
        <p:cNvPr id="1" name=""/>
        <p:cNvGrpSpPr/>
        <p:nvPr/>
      </p:nvGrpSpPr>
      <p:grpSpPr>
        <a:xfrm>
          <a:off x="0" y="0"/>
          <a:ext cx="0" cy="0"/>
          <a:chOff x="0" y="0"/>
          <a:chExt cx="0" cy="0"/>
        </a:xfrm>
      </p:grpSpPr>
      <p:sp>
        <p:nvSpPr>
          <p:cNvPr id="5"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Tree>
    <p:extLst>
      <p:ext uri="{BB962C8B-B14F-4D97-AF65-F5344CB8AC3E}">
        <p14:creationId xmlns:p14="http://schemas.microsoft.com/office/powerpoint/2010/main" val="201292812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eneric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
        <p:nvSpPr>
          <p:cNvPr id="2" name="Rectangle 1"/>
          <p:cNvSpPr/>
          <p:nvPr userDrawn="1"/>
        </p:nvSpPr>
        <p:spPr bwMode="auto">
          <a:xfrm>
            <a:off x="0" y="4723214"/>
            <a:ext cx="2389459" cy="42028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093" tIns="128075" rIns="160093" bIns="128075" numCol="1" spcCol="0" rtlCol="0" fromWordArt="0" anchor="t" anchorCtr="0" forceAA="0" compatLnSpc="1">
            <a:prstTxWarp prst="textNoShape">
              <a:avLst/>
            </a:prstTxWarp>
            <a:noAutofit/>
          </a:bodyPr>
          <a:lstStyle/>
          <a:p>
            <a:pPr algn="ctr" defTabSz="816286" fontAlgn="base">
              <a:lnSpc>
                <a:spcPct val="90000"/>
              </a:lnSpc>
              <a:spcBef>
                <a:spcPct val="0"/>
              </a:spcBef>
              <a:spcAft>
                <a:spcPct val="0"/>
              </a:spcAft>
            </a:pPr>
            <a:endParaRPr lang="en-US" sz="21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4546083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eneric Emphasis Content">
    <p:bg>
      <p:bgPr>
        <a:solidFill>
          <a:schemeClr val="tx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69263" y="1561962"/>
            <a:ext cx="8600807" cy="975195"/>
          </a:xfrm>
        </p:spPr>
        <p:txBody>
          <a:bodyPr wrap="square">
            <a:spAutoFit/>
          </a:bodyPr>
          <a:lstStyle>
            <a:lvl1pPr marL="0" indent="0">
              <a:spcBef>
                <a:spcPts val="900"/>
              </a:spcBef>
              <a:buClr>
                <a:schemeClr val="tx1"/>
              </a:buClr>
              <a:buFont typeface="Wingdings" pitchFamily="2" charset="2"/>
              <a:buNone/>
              <a:defRPr sz="3900">
                <a:solidFill>
                  <a:schemeClr val="tx1"/>
                </a:solidFill>
              </a:defRPr>
            </a:lvl1pPr>
            <a:lvl2pPr marL="0" indent="0">
              <a:spcBef>
                <a:spcPts val="794"/>
              </a:spcBef>
              <a:buNone/>
              <a:defRPr sz="1400">
                <a:solidFill>
                  <a:schemeClr val="tx1"/>
                </a:solidFill>
              </a:defRPr>
            </a:lvl2pPr>
            <a:lvl3pPr marL="170360" indent="0">
              <a:buNone/>
              <a:tabLst/>
              <a:defRPr sz="1400">
                <a:solidFill>
                  <a:schemeClr val="tx1"/>
                </a:solidFill>
              </a:defRPr>
            </a:lvl3pPr>
            <a:lvl4pPr marL="338385" indent="0">
              <a:buNone/>
              <a:defRPr>
                <a:solidFill>
                  <a:schemeClr val="tx1"/>
                </a:solidFill>
              </a:defRPr>
            </a:lvl4pPr>
            <a:lvl5pPr marL="504077" indent="0">
              <a:buNone/>
              <a:tabLst/>
              <a:defRPr>
                <a:solidFill>
                  <a:schemeClr val="tx1"/>
                </a:solidFill>
              </a:defRPr>
            </a:lvl5pPr>
          </a:lstStyle>
          <a:p>
            <a:pPr lvl="0"/>
            <a:r>
              <a:rPr lang="en-US" dirty="0"/>
              <a:t>Click to edit Master text styles</a:t>
            </a:r>
          </a:p>
          <a:p>
            <a:pPr lvl="1"/>
            <a:r>
              <a:rPr lang="en-US" dirty="0"/>
              <a:t>Second level</a:t>
            </a:r>
          </a:p>
        </p:txBody>
      </p:sp>
      <p:sp>
        <p:nvSpPr>
          <p:cNvPr id="2" name="Rectangle 1"/>
          <p:cNvSpPr/>
          <p:nvPr userDrawn="1"/>
        </p:nvSpPr>
        <p:spPr bwMode="auto">
          <a:xfrm>
            <a:off x="0" y="4771900"/>
            <a:ext cx="2303093" cy="371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093" tIns="128075" rIns="160093" bIns="128075" numCol="1" spcCol="0" rtlCol="0" fromWordArt="0" anchor="t" anchorCtr="0" forceAA="0" compatLnSpc="1">
            <a:prstTxWarp prst="textNoShape">
              <a:avLst/>
            </a:prstTxWarp>
            <a:noAutofit/>
          </a:bodyPr>
          <a:lstStyle/>
          <a:p>
            <a:pPr algn="ctr" defTabSz="816286" fontAlgn="base">
              <a:lnSpc>
                <a:spcPct val="90000"/>
              </a:lnSpc>
              <a:spcBef>
                <a:spcPct val="0"/>
              </a:spcBef>
              <a:spcAft>
                <a:spcPct val="0"/>
              </a:spcAft>
            </a:pPr>
            <a:endParaRPr lang="en-US" sz="21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945122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ic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2832" y="203811"/>
            <a:ext cx="5378549" cy="1347163"/>
          </a:xfrm>
          <a:prstGeom prst="rect">
            <a:avLst/>
          </a:prstGeom>
          <a:noFill/>
        </p:spPr>
        <p:txBody>
          <a:bodyPr lIns="80047" tIns="67211" rIns="80047" bIns="67211" anchor="t" anchorCtr="0"/>
          <a:lstStyle>
            <a:lvl1pPr>
              <a:defRPr sz="6400" spc="-74" baseline="0">
                <a:solidFill>
                  <a:srgbClr val="616161"/>
                </a:solidFill>
              </a:defRPr>
            </a:lvl1pPr>
          </a:lstStyle>
          <a:p>
            <a:r>
              <a:rPr lang="en-US" dirty="0"/>
              <a:t>Section title</a:t>
            </a:r>
          </a:p>
        </p:txBody>
      </p:sp>
    </p:spTree>
    <p:extLst>
      <p:ext uri="{BB962C8B-B14F-4D97-AF65-F5344CB8AC3E}">
        <p14:creationId xmlns:p14="http://schemas.microsoft.com/office/powerpoint/2010/main" val="1203082061"/>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eneric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341046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eneric Developer Code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64" y="897994"/>
            <a:ext cx="5774698" cy="1467125"/>
          </a:xfrm>
        </p:spPr>
        <p:txBody>
          <a:bodyPr/>
          <a:lstStyle>
            <a:lvl1pPr marL="0" indent="0">
              <a:buNone/>
              <a:defRPr sz="2500">
                <a:solidFill>
                  <a:srgbClr val="616161"/>
                </a:solidFill>
                <a:latin typeface="Segoe UI" pitchFamily="34" charset="0"/>
                <a:cs typeface="Segoe UI" pitchFamily="34" charset="0"/>
              </a:defRPr>
            </a:lvl1pPr>
            <a:lvl2pPr marL="254724" indent="0">
              <a:buNone/>
              <a:defRPr>
                <a:solidFill>
                  <a:srgbClr val="616161"/>
                </a:solidFill>
                <a:latin typeface="Segoe UI" pitchFamily="34" charset="0"/>
                <a:cs typeface="Segoe UI" pitchFamily="34" charset="0"/>
              </a:defRPr>
            </a:lvl2pPr>
            <a:lvl3pPr marL="429700" indent="0">
              <a:buNone/>
              <a:defRPr>
                <a:solidFill>
                  <a:srgbClr val="616161"/>
                </a:solidFill>
                <a:latin typeface="Segoe UI" pitchFamily="34" charset="0"/>
                <a:cs typeface="Segoe UI" pitchFamily="34" charset="0"/>
              </a:defRPr>
            </a:lvl3pPr>
            <a:lvl4pPr marL="598722" indent="0">
              <a:buNone/>
              <a:defRPr>
                <a:solidFill>
                  <a:srgbClr val="616161"/>
                </a:solidFill>
                <a:latin typeface="Segoe UI" pitchFamily="34" charset="0"/>
                <a:cs typeface="Segoe UI" pitchFamily="34" charset="0"/>
              </a:defRPr>
            </a:lvl4pPr>
            <a:lvl5pPr marL="772505" indent="0">
              <a:buNone/>
              <a:defRPr>
                <a:solidFill>
                  <a:srgbClr val="616161"/>
                </a:soli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Tree>
    <p:extLst>
      <p:ext uri="{BB962C8B-B14F-4D97-AF65-F5344CB8AC3E}">
        <p14:creationId xmlns:p14="http://schemas.microsoft.com/office/powerpoint/2010/main" val="73691571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eneric 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62" y="891883"/>
            <a:ext cx="5990289" cy="1799780"/>
          </a:xfrm>
          <a:prstGeom prst="rect">
            <a:avLst/>
          </a:prstGeom>
        </p:spPr>
        <p:txBody>
          <a:bodyPr/>
          <a:lstStyle>
            <a:lvl1pPr marL="213533" indent="-213533">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066" indent="-206531">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598" indent="-21353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623" indent="-168026">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650" indent="-168026">
              <a:buClr>
                <a:schemeClr val="tx1"/>
              </a:buClr>
              <a:buSzPct val="90000"/>
              <a:buFont typeface="Arial" pitchFamily="34" charset="0"/>
              <a:buChar char="•"/>
              <a:defRPr sz="14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4679157"/>
            <a:ext cx="9144001" cy="464344"/>
          </a:xfrm>
          <a:prstGeom prst="rect">
            <a:avLst/>
          </a:prstGeom>
          <a:solidFill>
            <a:srgbClr val="FFFF99"/>
          </a:solidFill>
        </p:spPr>
        <p:txBody>
          <a:bodyPr wrap="square" lIns="114265" tIns="57131" rIns="114265" bIns="57131"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
        <p:nvSpPr>
          <p:cNvPr id="2" name="Footer Placeholder 1"/>
          <p:cNvSpPr>
            <a:spLocks noGrp="1"/>
          </p:cNvSpPr>
          <p:nvPr>
            <p:ph type="ftr" sz="quarter" idx="12"/>
          </p:nvPr>
        </p:nvSpPr>
        <p:spPr>
          <a:xfrm>
            <a:off x="279454" y="4750468"/>
            <a:ext cx="2896507" cy="273168"/>
          </a:xfrm>
          <a:prstGeom prst="rect">
            <a:avLst/>
          </a:prstGeom>
        </p:spPr>
        <p:txBody>
          <a:bodyPr lIns="80047" tIns="40023" rIns="80047" bIns="40023"/>
          <a:lstStyle/>
          <a:p>
            <a:endParaRPr lang="en-US" dirty="0"/>
          </a:p>
        </p:txBody>
      </p:sp>
      <p:sp>
        <p:nvSpPr>
          <p:cNvPr id="5" name="Slide Number Placeholder 4"/>
          <p:cNvSpPr>
            <a:spLocks noGrp="1"/>
          </p:cNvSpPr>
          <p:nvPr>
            <p:ph type="sldNum" sz="quarter" idx="13"/>
          </p:nvPr>
        </p:nvSpPr>
        <p:spPr>
          <a:xfrm>
            <a:off x="6746739" y="4750466"/>
            <a:ext cx="2133860" cy="273168"/>
          </a:xfrm>
          <a:prstGeom prst="rect">
            <a:avLst/>
          </a:prstGeom>
        </p:spPr>
        <p:txBody>
          <a:bodyPr lIns="80047" tIns="40023" rIns="80047" bIns="40023"/>
          <a:lstStyle/>
          <a:p>
            <a:r>
              <a:rPr lang="en-US"/>
              <a:t>1</a:t>
            </a:r>
            <a:endParaRPr lang="en-US" dirty="0"/>
          </a:p>
        </p:txBody>
      </p:sp>
    </p:spTree>
    <p:extLst>
      <p:ext uri="{BB962C8B-B14F-4D97-AF65-F5344CB8AC3E}">
        <p14:creationId xmlns:p14="http://schemas.microsoft.com/office/powerpoint/2010/main" val="7183203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4"/>
            <a:ext cx="8740142" cy="1483989"/>
          </a:xfrm>
        </p:spPr>
        <p:txBody>
          <a:bodyPr>
            <a:spAutoFit/>
          </a:bodyPr>
          <a:lstStyle>
            <a:lvl1pPr>
              <a:defRPr sz="2646"/>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594882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3"/>
            <a:ext cx="9142698" cy="5143497"/>
          </a:xfrm>
          <a:prstGeom prst="rect">
            <a:avLst/>
          </a:prstGeom>
        </p:spPr>
      </p:pic>
      <p:sp>
        <p:nvSpPr>
          <p:cNvPr id="2" name="Rectangle 1"/>
          <p:cNvSpPr/>
          <p:nvPr userDrawn="1"/>
        </p:nvSpPr>
        <p:spPr bwMode="auto">
          <a:xfrm>
            <a:off x="199548" y="1563131"/>
            <a:ext cx="4708613" cy="2618887"/>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6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01978" y="1563129"/>
            <a:ext cx="4706183" cy="1344828"/>
          </a:xfrm>
          <a:noFill/>
        </p:spPr>
        <p:txBody>
          <a:bodyPr lIns="146304" tIns="91440" rIns="146304" bIns="91440" anchor="t" anchorCtr="0"/>
          <a:lstStyle>
            <a:lvl1pPr>
              <a:defRPr sz="3971" spc="-74"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00763" y="2907944"/>
            <a:ext cx="4707399" cy="1274074"/>
          </a:xfrm>
        </p:spPr>
        <p:txBody>
          <a:bodyPr tIns="109728" bIns="109728">
            <a:noAutofit/>
          </a:bodyPr>
          <a:lstStyle>
            <a:lvl1pPr marL="0" indent="0">
              <a:spcBef>
                <a:spcPts val="0"/>
              </a:spcBef>
              <a:buNone/>
              <a:defRPr sz="2352">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336161" y="352551"/>
            <a:ext cx="1545492" cy="295278"/>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568" rtl="0" eaLnBrk="1" fontAlgn="base" latinLnBrk="0" hangingPunct="1">
              <a:lnSpc>
                <a:spcPct val="90000"/>
              </a:lnSpc>
              <a:spcBef>
                <a:spcPct val="0"/>
              </a:spcBef>
              <a:spcAft>
                <a:spcPct val="0"/>
              </a:spcAft>
              <a:buClrTx/>
              <a:buSzTx/>
              <a:buFontTx/>
              <a:buNone/>
              <a:tabLst/>
              <a:defRPr/>
            </a:pPr>
            <a:r>
              <a:rPr kumimoji="0" lang="en-US" sz="2059"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336161" y="647830"/>
            <a:ext cx="1545492" cy="203767"/>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568" rtl="0" eaLnBrk="1" fontAlgn="base" latinLnBrk="0" hangingPunct="1">
              <a:lnSpc>
                <a:spcPct val="90000"/>
              </a:lnSpc>
              <a:spcBef>
                <a:spcPct val="0"/>
              </a:spcBef>
              <a:spcAft>
                <a:spcPct val="0"/>
              </a:spcAft>
              <a:buClrTx/>
              <a:buSzTx/>
              <a:buFontTx/>
              <a:buNone/>
              <a:tabLst/>
              <a:defRPr/>
            </a:pPr>
            <a:r>
              <a:rPr kumimoji="0" lang="en-US" sz="1029"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5036" y="4521985"/>
            <a:ext cx="1251591" cy="268966"/>
          </a:xfrm>
          <a:prstGeom prst="rect">
            <a:avLst/>
          </a:prstGeom>
        </p:spPr>
      </p:pic>
    </p:spTree>
    <p:extLst>
      <p:ext uri="{BB962C8B-B14F-4D97-AF65-F5344CB8AC3E}">
        <p14:creationId xmlns:p14="http://schemas.microsoft.com/office/powerpoint/2010/main" val="3659409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68" y="-466"/>
            <a:ext cx="9143533" cy="5143967"/>
          </a:xfrm>
          <a:prstGeom prst="rect">
            <a:avLst/>
          </a:prstGeom>
        </p:spPr>
      </p:pic>
      <p:sp>
        <p:nvSpPr>
          <p:cNvPr id="2" name="Rectangle 1"/>
          <p:cNvSpPr/>
          <p:nvPr userDrawn="1"/>
        </p:nvSpPr>
        <p:spPr bwMode="auto">
          <a:xfrm>
            <a:off x="4233459" y="1577864"/>
            <a:ext cx="4708613" cy="2618887"/>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6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4235888" y="1577863"/>
            <a:ext cx="4706183" cy="1344828"/>
          </a:xfrm>
          <a:noFill/>
        </p:spPr>
        <p:txBody>
          <a:bodyPr lIns="146304" tIns="91440" rIns="146304" bIns="91440" anchor="t" anchorCtr="0"/>
          <a:lstStyle>
            <a:lvl1pPr>
              <a:defRPr sz="3971" spc="-74"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4234674" y="2922678"/>
            <a:ext cx="4707399" cy="1274074"/>
          </a:xfrm>
        </p:spPr>
        <p:txBody>
          <a:bodyPr tIns="109728" bIns="109728">
            <a:noAutofit/>
          </a:bodyPr>
          <a:lstStyle>
            <a:lvl1pPr marL="0" indent="0">
              <a:spcBef>
                <a:spcPts val="0"/>
              </a:spcBef>
              <a:buNone/>
              <a:defRPr sz="2352">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12204" y="4665715"/>
            <a:ext cx="1240054" cy="267126"/>
          </a:xfrm>
          <a:prstGeom prst="rect">
            <a:avLst/>
          </a:prstGeom>
        </p:spPr>
      </p:pic>
    </p:spTree>
    <p:extLst>
      <p:ext uri="{BB962C8B-B14F-4D97-AF65-F5344CB8AC3E}">
        <p14:creationId xmlns:p14="http://schemas.microsoft.com/office/powerpoint/2010/main" val="81310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3" y="-1"/>
            <a:ext cx="11349909" cy="6386143"/>
          </a:xfrm>
          <a:prstGeom prst="rect">
            <a:avLst/>
          </a:prstGeom>
        </p:spPr>
      </p:pic>
      <p:sp>
        <p:nvSpPr>
          <p:cNvPr id="2" name="Rectangle 1"/>
          <p:cNvSpPr/>
          <p:nvPr userDrawn="1"/>
        </p:nvSpPr>
        <p:spPr bwMode="auto">
          <a:xfrm>
            <a:off x="199548" y="1563131"/>
            <a:ext cx="4708613" cy="2618887"/>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6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01978" y="1563129"/>
            <a:ext cx="4706183" cy="1344828"/>
          </a:xfrm>
          <a:noFill/>
        </p:spPr>
        <p:txBody>
          <a:bodyPr lIns="146304" tIns="91440" rIns="146304" bIns="91440" anchor="t" anchorCtr="0"/>
          <a:lstStyle>
            <a:lvl1pPr>
              <a:defRPr sz="3971" spc="-74"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00763" y="2907944"/>
            <a:ext cx="4707399" cy="1274074"/>
          </a:xfrm>
        </p:spPr>
        <p:txBody>
          <a:bodyPr tIns="109728" bIns="109728">
            <a:noAutofit/>
          </a:bodyPr>
          <a:lstStyle>
            <a:lvl1pPr marL="0" indent="0">
              <a:spcBef>
                <a:spcPts val="0"/>
              </a:spcBef>
              <a:buNone/>
              <a:defRPr sz="2352">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0128" y="4532958"/>
            <a:ext cx="1240054" cy="267126"/>
          </a:xfrm>
          <a:prstGeom prst="rect">
            <a:avLst/>
          </a:prstGeom>
        </p:spPr>
      </p:pic>
    </p:spTree>
    <p:extLst>
      <p:ext uri="{BB962C8B-B14F-4D97-AF65-F5344CB8AC3E}">
        <p14:creationId xmlns:p14="http://schemas.microsoft.com/office/powerpoint/2010/main" val="1247739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563141"/>
            <a:ext cx="6723139" cy="1344818"/>
          </a:xfrm>
          <a:noFill/>
        </p:spPr>
        <p:txBody>
          <a:bodyPr lIns="146304" tIns="91440" rIns="146304" bIns="91440" anchor="t" anchorCtr="0"/>
          <a:lstStyle>
            <a:lvl1pPr>
              <a:defRPr sz="3971"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908931"/>
            <a:ext cx="5378503" cy="1344246"/>
          </a:xfrm>
          <a:noFill/>
        </p:spPr>
        <p:txBody>
          <a:bodyPr lIns="146304" tIns="109728" rIns="146304"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336159" y="4521985"/>
            <a:ext cx="1255418" cy="268966"/>
          </a:xfrm>
          <a:prstGeom prst="rect">
            <a:avLst/>
          </a:prstGeom>
        </p:spPr>
      </p:pic>
      <p:sp>
        <p:nvSpPr>
          <p:cNvPr id="8" name="Rectangle 7"/>
          <p:cNvSpPr/>
          <p:nvPr userDrawn="1"/>
        </p:nvSpPr>
        <p:spPr bwMode="auto">
          <a:xfrm>
            <a:off x="336161" y="352551"/>
            <a:ext cx="1545492" cy="295278"/>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568" rtl="0" eaLnBrk="1" fontAlgn="base" latinLnBrk="0" hangingPunct="1">
              <a:lnSpc>
                <a:spcPct val="90000"/>
              </a:lnSpc>
              <a:spcBef>
                <a:spcPct val="0"/>
              </a:spcBef>
              <a:spcAft>
                <a:spcPct val="0"/>
              </a:spcAft>
              <a:buClrTx/>
              <a:buSzTx/>
              <a:buFontTx/>
              <a:buNone/>
              <a:tabLst/>
              <a:defRPr/>
            </a:pPr>
            <a:r>
              <a:rPr kumimoji="0" lang="en-US" sz="2059"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336161" y="647830"/>
            <a:ext cx="1545492" cy="203767"/>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568" rtl="0" eaLnBrk="1" fontAlgn="base" latinLnBrk="0" hangingPunct="1">
              <a:lnSpc>
                <a:spcPct val="90000"/>
              </a:lnSpc>
              <a:spcBef>
                <a:spcPct val="0"/>
              </a:spcBef>
              <a:spcAft>
                <a:spcPct val="0"/>
              </a:spcAft>
              <a:buClrTx/>
              <a:buSzTx/>
              <a:buFontTx/>
              <a:buNone/>
              <a:tabLst/>
              <a:defRPr/>
            </a:pPr>
            <a:r>
              <a:rPr kumimoji="0" lang="en-US" sz="1029"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Update on slide master</a:t>
            </a:r>
          </a:p>
        </p:txBody>
      </p:sp>
    </p:spTree>
    <p:extLst>
      <p:ext uri="{BB962C8B-B14F-4D97-AF65-F5344CB8AC3E}">
        <p14:creationId xmlns:p14="http://schemas.microsoft.com/office/powerpoint/2010/main" val="3230807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70" indent="0">
              <a:buNone/>
              <a:defRPr/>
            </a:lvl3pPr>
            <a:lvl4pPr marL="336140" indent="0">
              <a:buNone/>
              <a:defRPr/>
            </a:lvl4pPr>
            <a:lvl5pPr marL="50421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561682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4"/>
            <a:ext cx="8740142" cy="1547347"/>
          </a:xfrm>
        </p:spPr>
        <p:txBody>
          <a:bodyPr>
            <a:spAutoFit/>
          </a:bodyPr>
          <a:lstStyle>
            <a:lvl1pPr>
              <a:defRPr sz="2646"/>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275061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urple Section Acc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62" y="1563132"/>
            <a:ext cx="8600808" cy="1347163"/>
          </a:xfrm>
          <a:prstGeom prst="rect">
            <a:avLst/>
          </a:prstGeom>
          <a:noFill/>
        </p:spPr>
        <p:txBody>
          <a:bodyPr lIns="80047" tIns="67211" rIns="80047" bIns="67211" anchor="t" anchorCtr="0"/>
          <a:lstStyle>
            <a:lvl1pPr>
              <a:defRPr sz="6400"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99397686"/>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3"/>
            <a:ext cx="4033911" cy="1456809"/>
          </a:xfrm>
        </p:spPr>
        <p:txBody>
          <a:bodyPr wrap="square">
            <a:spAutoFit/>
          </a:bodyPr>
          <a:lstStyle>
            <a:lvl1pPr marL="0" indent="0">
              <a:spcBef>
                <a:spcPts val="900"/>
              </a:spcBef>
              <a:buClr>
                <a:schemeClr val="tx1"/>
              </a:buClr>
              <a:buFont typeface="Wingdings" pitchFamily="2" charset="2"/>
              <a:buNone/>
              <a:defRPr sz="2352"/>
            </a:lvl1pPr>
            <a:lvl2pPr marL="0" indent="0">
              <a:buNone/>
              <a:defRPr sz="1471"/>
            </a:lvl2pPr>
            <a:lvl3pPr marL="170404" indent="0">
              <a:buNone/>
              <a:tabLst/>
              <a:defRPr sz="1471"/>
            </a:lvl3pPr>
            <a:lvl4pPr marL="338476" indent="0">
              <a:buNone/>
              <a:defRPr/>
            </a:lvl4pPr>
            <a:lvl5pPr marL="50421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3"/>
            <a:ext cx="4033911" cy="1456809"/>
          </a:xfrm>
        </p:spPr>
        <p:txBody>
          <a:bodyPr wrap="square">
            <a:spAutoFit/>
          </a:bodyPr>
          <a:lstStyle>
            <a:lvl1pPr marL="0" indent="0">
              <a:spcBef>
                <a:spcPts val="900"/>
              </a:spcBef>
              <a:buClr>
                <a:schemeClr val="tx1"/>
              </a:buClr>
              <a:buFont typeface="Wingdings" pitchFamily="2" charset="2"/>
              <a:buNone/>
              <a:defRPr sz="2352"/>
            </a:lvl1pPr>
            <a:lvl2pPr marL="0" indent="0">
              <a:buNone/>
              <a:defRPr sz="1471"/>
            </a:lvl2pPr>
            <a:lvl3pPr marL="170404" indent="0">
              <a:buNone/>
              <a:tabLst/>
              <a:defRPr sz="1471"/>
            </a:lvl3pPr>
            <a:lvl4pPr marL="338476" indent="0">
              <a:buNone/>
              <a:defRPr/>
            </a:lvl4pPr>
            <a:lvl5pPr marL="50421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120949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4"/>
            <a:ext cx="4033911" cy="1832424"/>
          </a:xfrm>
        </p:spPr>
        <p:txBody>
          <a:bodyPr wrap="square">
            <a:spAutoFit/>
          </a:bodyPr>
          <a:lstStyle>
            <a:lvl1pPr marL="211256" indent="-211256">
              <a:spcBef>
                <a:spcPts val="900"/>
              </a:spcBef>
              <a:buClr>
                <a:schemeClr val="tx1"/>
              </a:buClr>
              <a:buFont typeface="Arial" pitchFamily="34" charset="0"/>
              <a:buChar char="•"/>
              <a:defRPr sz="2352"/>
            </a:lvl1pPr>
            <a:lvl2pPr marL="390522" indent="-171448">
              <a:defRPr sz="1765"/>
            </a:lvl2pPr>
            <a:lvl3pPr marL="514346" indent="-123824">
              <a:tabLst/>
              <a:defRPr sz="1471"/>
            </a:lvl3pPr>
            <a:lvl4pPr marL="647693" indent="-133348">
              <a:defRPr/>
            </a:lvl4pPr>
            <a:lvl5pPr marL="771519" indent="-123824">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4"/>
            <a:ext cx="4033911" cy="1832424"/>
          </a:xfrm>
        </p:spPr>
        <p:txBody>
          <a:bodyPr wrap="square">
            <a:spAutoFit/>
          </a:bodyPr>
          <a:lstStyle>
            <a:lvl1pPr marL="211256" indent="-211256">
              <a:spcBef>
                <a:spcPts val="900"/>
              </a:spcBef>
              <a:buClr>
                <a:schemeClr val="tx1"/>
              </a:buClr>
              <a:buFont typeface="Arial" pitchFamily="34" charset="0"/>
              <a:buChar char="•"/>
              <a:defRPr sz="2352"/>
            </a:lvl1pPr>
            <a:lvl2pPr marL="390522" indent="-171448">
              <a:defRPr sz="1765"/>
            </a:lvl2pPr>
            <a:lvl3pPr marL="514346" indent="-123824">
              <a:tabLst/>
              <a:defRPr sz="1471"/>
            </a:lvl3pPr>
            <a:lvl4pPr marL="647693" indent="-133348">
              <a:defRPr/>
            </a:lvl4pPr>
            <a:lvl5pPr marL="771519" indent="-123824">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036648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8030804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889767"/>
            <a:ext cx="7394337" cy="917752"/>
          </a:xfrm>
          <a:noFill/>
        </p:spPr>
        <p:txBody>
          <a:bodyPr tIns="91440" bIns="91440" anchor="t" anchorCtr="0">
            <a:spAutoFit/>
          </a:bodyPr>
          <a:lstStyle>
            <a:lvl1pPr>
              <a:defRPr sz="5293"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1" y="2907957"/>
            <a:ext cx="7395505" cy="661912"/>
          </a:xfrm>
          <a:noFill/>
        </p:spPr>
        <p:txBody>
          <a:bodyPr lIns="182880" tIns="146304" rIns="182880" bIns="146304">
            <a:spAutoFit/>
          </a:bodyPr>
          <a:lstStyle>
            <a:lvl1pPr marL="0" indent="0">
              <a:spcBef>
                <a:spcPts val="0"/>
              </a:spcBef>
              <a:buNone/>
              <a:defRPr sz="264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746157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889767"/>
            <a:ext cx="7394337" cy="917752"/>
          </a:xfrm>
          <a:noFill/>
        </p:spPr>
        <p:txBody>
          <a:bodyPr tIns="91440" bIns="91440" anchor="t" anchorCtr="0">
            <a:spAutoFit/>
          </a:bodyPr>
          <a:lstStyle>
            <a:lvl1pPr>
              <a:defRPr lang="en-US" sz="5293"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8111769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8"/>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4439051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8"/>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5499094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8"/>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687651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8"/>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6969119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912897"/>
            <a:ext cx="4033911" cy="1528880"/>
          </a:xfrm>
        </p:spPr>
        <p:txBody>
          <a:bodyPr>
            <a:spAutoFit/>
          </a:bodyPr>
          <a:lstStyle>
            <a:lvl1pPr>
              <a:defRPr sz="4853"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573168" y="1"/>
            <a:ext cx="4570833" cy="5142075"/>
          </a:xfr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9328782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ue Section Acc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62" y="1563132"/>
            <a:ext cx="8600808" cy="1347163"/>
          </a:xfrm>
          <a:prstGeom prst="rect">
            <a:avLst/>
          </a:prstGeom>
          <a:noFill/>
        </p:spPr>
        <p:txBody>
          <a:bodyPr lIns="80047" tIns="67211" rIns="80047" bIns="67211" anchor="t" anchorCtr="0"/>
          <a:lstStyle>
            <a:lvl1pPr>
              <a:defRPr sz="6400"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568210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822762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33497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865304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7" tIns="34287" rIns="34287" bIns="34287" numCol="1" spcCol="0" rtlCol="0" fromWordArt="0" anchor="ctr" anchorCtr="0" forceAA="0" compatLnSpc="1">
            <a:prstTxWarp prst="textNoShape">
              <a:avLst/>
            </a:prstTxWarp>
            <a:noAutofit/>
          </a:bodyPr>
          <a:lstStyle/>
          <a:p>
            <a:pPr marL="0" marR="0" lvl="0" indent="0" algn="ctr" defTabSz="685568" rtl="0" eaLnBrk="1" fontAlgn="base" latinLnBrk="0" hangingPunct="1">
              <a:lnSpc>
                <a:spcPct val="100000"/>
              </a:lnSpc>
              <a:spcBef>
                <a:spcPct val="0"/>
              </a:spcBef>
              <a:spcAft>
                <a:spcPct val="0"/>
              </a:spcAft>
              <a:buClrTx/>
              <a:buSzTx/>
              <a:buFontTx/>
              <a:buNone/>
              <a:tabLst/>
              <a:defRPr/>
            </a:pPr>
            <a:endParaRPr kumimoji="0" lang="en-US" sz="132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01932" y="897992"/>
            <a:ext cx="8740140"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79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1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8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0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321835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1" y="4627544"/>
            <a:ext cx="8717498" cy="296465"/>
          </a:xfrm>
          <a:prstGeom prst="rect">
            <a:avLst/>
          </a:prstGeom>
          <a:noFill/>
          <a:ln w="12700">
            <a:noFill/>
            <a:miter lim="800000"/>
            <a:headEnd type="none" w="sm" len="sm"/>
            <a:tailEnd type="none" w="sm" len="sm"/>
          </a:ln>
          <a:effectLst/>
        </p:spPr>
        <p:txBody>
          <a:bodyPr vert="horz" wrap="square" lIns="134445" tIns="107556" rIns="134445" bIns="107556" numCol="1" anchor="t" anchorCtr="0" compatLnSpc="1">
            <a:prstTxWarp prst="textNoShape">
              <a:avLst/>
            </a:prstTxWarp>
            <a:spAutoFit/>
          </a:bodyPr>
          <a:lstStyle/>
          <a:p>
            <a:pPr marL="0" marR="0" lvl="0" indent="0" algn="l" defTabSz="685433" rtl="0" eaLnBrk="0" fontAlgn="auto" latinLnBrk="0" hangingPunct="0">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337652" y="2312741"/>
            <a:ext cx="2417896" cy="518021"/>
          </a:xfrm>
          <a:prstGeom prst="rect">
            <a:avLst/>
          </a:prstGeom>
        </p:spPr>
      </p:pic>
    </p:spTree>
    <p:extLst>
      <p:ext uri="{BB962C8B-B14F-4D97-AF65-F5344CB8AC3E}">
        <p14:creationId xmlns:p14="http://schemas.microsoft.com/office/powerpoint/2010/main" val="106246492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891884"/>
            <a:ext cx="8740142" cy="1845826"/>
          </a:xfrm>
          <a:prstGeom prst="rect">
            <a:avLst/>
          </a:prstGeom>
        </p:spPr>
        <p:txBody>
          <a:bodyPr/>
          <a:lstStyle>
            <a:lvl1pPr marL="213590" indent="-213590">
              <a:buClr>
                <a:schemeClr val="tx1"/>
              </a:buClr>
              <a:buSzPct val="90000"/>
              <a:buFont typeface="Arial" pitchFamily="34" charset="0"/>
              <a:buChar char="•"/>
              <a:defRPr sz="264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76" indent="-206586">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65" indent="-213590">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36" indent="-16807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06" indent="-16807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7681993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691620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range Section Acc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62" y="1563132"/>
            <a:ext cx="8600808" cy="1347163"/>
          </a:xfrm>
          <a:prstGeom prst="rect">
            <a:avLst/>
          </a:prstGeom>
          <a:noFill/>
        </p:spPr>
        <p:txBody>
          <a:bodyPr lIns="80047" tIns="67211" rIns="80047" bIns="67211" anchor="t" anchorCtr="0"/>
          <a:lstStyle>
            <a:lvl1pPr>
              <a:defRPr sz="6400" spc="-74" baseline="0">
                <a:solidFill>
                  <a:schemeClr val="tx1"/>
                </a:soli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urple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ue Blank Accent">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range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DevTest Title and Bullet Text">
    <p:spTree>
      <p:nvGrpSpPr>
        <p:cNvPr id="1" name=""/>
        <p:cNvGrpSpPr/>
        <p:nvPr/>
      </p:nvGrpSpPr>
      <p:grpSpPr>
        <a:xfrm>
          <a:off x="0" y="0"/>
          <a:ext cx="0" cy="0"/>
          <a:chOff x="0" y="0"/>
          <a:chExt cx="0" cy="0"/>
        </a:xfrm>
      </p:grpSpPr>
      <p:sp>
        <p:nvSpPr>
          <p:cNvPr id="9" name="Title 1"/>
          <p:cNvSpPr>
            <a:spLocks noGrp="1"/>
          </p:cNvSpPr>
          <p:nvPr>
            <p:ph type="title"/>
          </p:nvPr>
        </p:nvSpPr>
        <p:spPr>
          <a:xfrm>
            <a:off x="269263" y="217136"/>
            <a:ext cx="8600807" cy="674749"/>
          </a:xfrm>
          <a:prstGeom prst="rect">
            <a:avLst/>
          </a:prstGeom>
        </p:spPr>
        <p:txBody>
          <a:bodyPr/>
          <a:lstStyle>
            <a:lvl1pPr>
              <a:defRPr>
                <a:solidFill>
                  <a:srgbClr val="616161"/>
                </a:solidFill>
              </a:defRPr>
            </a:lvl1pPr>
          </a:lstStyle>
          <a:p>
            <a:r>
              <a:rPr lang="en-US" dirty="0"/>
              <a:t>Click to edit Master title style</a:t>
            </a:r>
          </a:p>
        </p:txBody>
      </p:sp>
      <p:sp>
        <p:nvSpPr>
          <p:cNvPr id="6" name="Text Placeholder 3"/>
          <p:cNvSpPr txBox="1">
            <a:spLocks/>
          </p:cNvSpPr>
          <p:nvPr userDrawn="1"/>
        </p:nvSpPr>
        <p:spPr>
          <a:xfrm>
            <a:off x="269262" y="1568689"/>
            <a:ext cx="5722660" cy="1536374"/>
          </a:xfrm>
          <a:prstGeom prst="rect">
            <a:avLst/>
          </a:prstGeom>
        </p:spPr>
        <p:txBody>
          <a:bodyPr vert="horz" wrap="square" lIns="107536" tIns="67211" rIns="107536" bIns="67211" rtlCol="0">
            <a:spAutoFit/>
          </a:bodyPr>
          <a:lst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solidFill>
                  <a:srgbClr val="616161"/>
                </a:soli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616161"/>
                </a:soli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rgbClr val="616161"/>
                </a:soli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252040" marR="0" lvl="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000" b="0" i="0" u="none" strike="noStrike" kern="1200" cap="none" spc="0" normalizeH="0" baseline="0" noProof="0">
                <a:ln>
                  <a:noFill/>
                </a:ln>
                <a:solidFill>
                  <a:srgbClr val="616161"/>
                </a:solidFill>
                <a:effectLst/>
                <a:uLnTx/>
                <a:uFillTx/>
                <a:latin typeface="Segoe UI Light"/>
                <a:ea typeface="+mn-ea"/>
                <a:cs typeface="+mn-cs"/>
              </a:rPr>
              <a:t>Click to edit Master text styles</a:t>
            </a:r>
          </a:p>
          <a:p>
            <a:pPr marL="429400" marR="0" lvl="1"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a:ln>
                  <a:noFill/>
                </a:ln>
                <a:solidFill>
                  <a:srgbClr val="616161"/>
                </a:solidFill>
                <a:effectLst/>
                <a:uLnTx/>
                <a:uFillTx/>
                <a:latin typeface="Segoe UI"/>
                <a:ea typeface="+mn-ea"/>
                <a:cs typeface="+mn-cs"/>
              </a:rPr>
              <a:t>Second level</a:t>
            </a:r>
          </a:p>
          <a:p>
            <a:pPr marL="588092" marR="0" lvl="2"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a:ln>
                  <a:noFill/>
                </a:ln>
                <a:solidFill>
                  <a:srgbClr val="616161"/>
                </a:solidFill>
                <a:effectLst/>
                <a:uLnTx/>
                <a:uFillTx/>
                <a:latin typeface="Segoe UI"/>
                <a:ea typeface="+mn-ea"/>
                <a:cs typeface="+mn-cs"/>
              </a:rPr>
              <a:t>Third level</a:t>
            </a:r>
          </a:p>
          <a:p>
            <a:pPr marL="756116" marR="0" lvl="3"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300" b="0" i="0" u="none" strike="noStrike" kern="1200" cap="none" spc="0" normalizeH="0" baseline="0" noProof="0">
                <a:ln>
                  <a:noFill/>
                </a:ln>
                <a:solidFill>
                  <a:srgbClr val="616161"/>
                </a:solidFill>
                <a:effectLst/>
                <a:uLnTx/>
                <a:uFillTx/>
                <a:latin typeface="Segoe UI"/>
                <a:ea typeface="+mn-ea"/>
                <a:cs typeface="+mn-cs"/>
              </a:rPr>
              <a:t>Fourth level</a:t>
            </a:r>
          </a:p>
          <a:p>
            <a:pPr marL="924141" marR="0" lvl="4"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300" b="0" i="0" u="none" strike="noStrike" kern="1200" cap="none" spc="0" normalizeH="0" baseline="0" noProof="0">
                <a:ln>
                  <a:noFill/>
                </a:ln>
                <a:solidFill>
                  <a:srgbClr val="616161"/>
                </a:solidFill>
                <a:effectLst/>
                <a:uLnTx/>
                <a:uFillTx/>
                <a:latin typeface="Segoe UI"/>
                <a:ea typeface="+mn-ea"/>
                <a:cs typeface="+mn-cs"/>
              </a:rPr>
              <a:t>Fifth level</a:t>
            </a:r>
            <a:endParaRPr kumimoji="0" lang="en-US" sz="1300" b="0" i="0" u="none" strike="noStrike" kern="1200" cap="none" spc="0" normalizeH="0" baseline="0" noProof="0" dirty="0">
              <a:ln>
                <a:noFill/>
              </a:ln>
              <a:solidFill>
                <a:srgbClr val="616161"/>
              </a:solidFill>
              <a:effectLst/>
              <a:uLnTx/>
              <a:uFillTx/>
              <a:latin typeface="Segoe UI"/>
              <a:ea typeface="+mn-ea"/>
              <a:cs typeface="+mn-cs"/>
            </a:endParaRP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image" Target="../media/image2.png"/><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theme" Target="../theme/theme3.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3801178"/>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193" r:id="rId3"/>
    <p:sldLayoutId id="2147484101" r:id="rId4"/>
    <p:sldLayoutId id="2147484102" r:id="rId5"/>
    <p:sldLayoutId id="2147484127" r:id="rId6"/>
    <p:sldLayoutId id="2147484128" r:id="rId7"/>
    <p:sldLayoutId id="2147484129" r:id="rId8"/>
    <p:sldLayoutId id="2147484263" r:id="rId9"/>
    <p:sldLayoutId id="2147484265" r:id="rId10"/>
  </p:sldLayoutIdLst>
  <p:hf hdr="0" dt="0"/>
  <p:txStyles>
    <p:titleStyle>
      <a:lvl1pPr algn="l" defTabSz="685585" rtl="0" eaLnBrk="1" latinLnBrk="0" hangingPunct="1">
        <a:lnSpc>
          <a:spcPct val="90000"/>
        </a:lnSpc>
        <a:spcBef>
          <a:spcPct val="0"/>
        </a:spcBef>
        <a:buNone/>
        <a:defRPr lang="en-US" sz="3900" b="0" kern="1200" cap="none" spc="-75" baseline="0" dirty="0">
          <a:ln w="3175">
            <a:noFill/>
          </a:ln>
          <a:solidFill>
            <a:srgbClr val="616161"/>
          </a:solidFill>
          <a:effectLst/>
          <a:latin typeface="Segoe UI Light"/>
          <a:ea typeface="+mn-ea"/>
          <a:cs typeface="Segoe ui light (Headings)"/>
        </a:defRPr>
      </a:lvl1pPr>
    </p:titleStyle>
    <p:bodyStyle>
      <a:lvl1pPr marL="300175" indent="-300175" algn="l" defTabSz="400233" rtl="0" eaLnBrk="1" latinLnBrk="0" hangingPunct="1">
        <a:spcBef>
          <a:spcPct val="20000"/>
        </a:spcBef>
        <a:buFont typeface="Arial"/>
        <a:buChar char="•"/>
        <a:defRPr sz="1300" kern="1200">
          <a:solidFill>
            <a:schemeClr val="tx1"/>
          </a:solidFill>
          <a:latin typeface="Segoe"/>
          <a:ea typeface="+mn-ea"/>
          <a:cs typeface="Segoe"/>
        </a:defRPr>
      </a:lvl1pPr>
      <a:lvl2pPr marL="650378" indent="-250146" algn="l" defTabSz="400233" rtl="0" eaLnBrk="1" latinLnBrk="0" hangingPunct="1">
        <a:spcBef>
          <a:spcPct val="20000"/>
        </a:spcBef>
        <a:buFont typeface="Arial"/>
        <a:buChar char="–"/>
        <a:defRPr sz="1300" kern="1200">
          <a:solidFill>
            <a:schemeClr val="tx1"/>
          </a:solidFill>
          <a:latin typeface="Segoe"/>
          <a:ea typeface="+mn-ea"/>
          <a:cs typeface="Segoe"/>
        </a:defRPr>
      </a:lvl2pPr>
      <a:lvl3pPr marL="1000582" indent="-200116" algn="l" defTabSz="400233" rtl="0" eaLnBrk="1" latinLnBrk="0" hangingPunct="1">
        <a:spcBef>
          <a:spcPct val="20000"/>
        </a:spcBef>
        <a:buFont typeface="Arial"/>
        <a:buChar char="•"/>
        <a:defRPr sz="1300" kern="1200">
          <a:solidFill>
            <a:schemeClr val="tx1"/>
          </a:solidFill>
          <a:latin typeface="Segoe"/>
          <a:ea typeface="+mn-ea"/>
          <a:cs typeface="Segoe"/>
        </a:defRPr>
      </a:lvl3pPr>
      <a:lvl4pPr marL="1400815" indent="-200116" algn="l" defTabSz="400233" rtl="0" eaLnBrk="1" latinLnBrk="0" hangingPunct="1">
        <a:spcBef>
          <a:spcPct val="20000"/>
        </a:spcBef>
        <a:buFont typeface="Arial"/>
        <a:buChar char="–"/>
        <a:defRPr sz="1300" kern="1200">
          <a:solidFill>
            <a:schemeClr val="tx1"/>
          </a:solidFill>
          <a:latin typeface="Segoe"/>
          <a:ea typeface="+mn-ea"/>
          <a:cs typeface="Segoe"/>
        </a:defRPr>
      </a:lvl4pPr>
      <a:lvl5pPr marL="1801048" indent="-200116" algn="l" defTabSz="400233" rtl="0" eaLnBrk="1" latinLnBrk="0" hangingPunct="1">
        <a:spcBef>
          <a:spcPct val="20000"/>
        </a:spcBef>
        <a:buFont typeface="Arial"/>
        <a:buChar char="»"/>
        <a:defRPr sz="1300" kern="1200">
          <a:solidFill>
            <a:schemeClr val="tx1"/>
          </a:solidFill>
          <a:latin typeface="Segoe"/>
          <a:ea typeface="+mn-ea"/>
          <a:cs typeface="Segoe"/>
        </a:defRPr>
      </a:lvl5pPr>
      <a:lvl6pPr marL="2201281" indent="-200116" algn="l" defTabSz="400233" rtl="0" eaLnBrk="1" latinLnBrk="0" hangingPunct="1">
        <a:spcBef>
          <a:spcPct val="20000"/>
        </a:spcBef>
        <a:buFont typeface="Arial"/>
        <a:buChar char="•"/>
        <a:defRPr sz="1800" kern="1200">
          <a:solidFill>
            <a:schemeClr val="tx1"/>
          </a:solidFill>
          <a:latin typeface="+mn-lt"/>
          <a:ea typeface="+mn-ea"/>
          <a:cs typeface="+mn-cs"/>
        </a:defRPr>
      </a:lvl6pPr>
      <a:lvl7pPr marL="2601514" indent="-200116" algn="l" defTabSz="400233" rtl="0" eaLnBrk="1" latinLnBrk="0" hangingPunct="1">
        <a:spcBef>
          <a:spcPct val="20000"/>
        </a:spcBef>
        <a:buFont typeface="Arial"/>
        <a:buChar char="•"/>
        <a:defRPr sz="1800" kern="1200">
          <a:solidFill>
            <a:schemeClr val="tx1"/>
          </a:solidFill>
          <a:latin typeface="+mn-lt"/>
          <a:ea typeface="+mn-ea"/>
          <a:cs typeface="+mn-cs"/>
        </a:defRPr>
      </a:lvl7pPr>
      <a:lvl8pPr marL="3001747" indent="-200116" algn="l" defTabSz="400233" rtl="0" eaLnBrk="1" latinLnBrk="0" hangingPunct="1">
        <a:spcBef>
          <a:spcPct val="20000"/>
        </a:spcBef>
        <a:buFont typeface="Arial"/>
        <a:buChar char="•"/>
        <a:defRPr sz="1800" kern="1200">
          <a:solidFill>
            <a:schemeClr val="tx1"/>
          </a:solidFill>
          <a:latin typeface="+mn-lt"/>
          <a:ea typeface="+mn-ea"/>
          <a:cs typeface="+mn-cs"/>
        </a:defRPr>
      </a:lvl8pPr>
      <a:lvl9pPr marL="3401979" indent="-200116" algn="l" defTabSz="400233" rtl="0" eaLnBrk="1" latinLnBrk="0" hangingPunct="1">
        <a:spcBef>
          <a:spcPct val="20000"/>
        </a:spcBef>
        <a:buFont typeface="Arial"/>
        <a:buChar char="•"/>
        <a:defRPr sz="1800" kern="1200">
          <a:solidFill>
            <a:schemeClr val="tx1"/>
          </a:solidFill>
          <a:latin typeface="+mn-lt"/>
          <a:ea typeface="+mn-ea"/>
          <a:cs typeface="+mn-cs"/>
        </a:defRPr>
      </a:lvl9pPr>
    </p:bodyStyle>
    <p:otherStyle>
      <a:defPPr>
        <a:defRPr lang="en-US"/>
      </a:defPPr>
      <a:lvl1pPr marL="0" algn="l" defTabSz="400233" rtl="0" eaLnBrk="1" latinLnBrk="0" hangingPunct="1">
        <a:defRPr sz="1600" kern="1200">
          <a:solidFill>
            <a:schemeClr val="tx1"/>
          </a:solidFill>
          <a:latin typeface="+mn-lt"/>
          <a:ea typeface="+mn-ea"/>
          <a:cs typeface="+mn-cs"/>
        </a:defRPr>
      </a:lvl1pPr>
      <a:lvl2pPr marL="400233" algn="l" defTabSz="400233" rtl="0" eaLnBrk="1" latinLnBrk="0" hangingPunct="1">
        <a:defRPr sz="1600" kern="1200">
          <a:solidFill>
            <a:schemeClr val="tx1"/>
          </a:solidFill>
          <a:latin typeface="+mn-lt"/>
          <a:ea typeface="+mn-ea"/>
          <a:cs typeface="+mn-cs"/>
        </a:defRPr>
      </a:lvl2pPr>
      <a:lvl3pPr marL="800466" algn="l" defTabSz="400233" rtl="0" eaLnBrk="1" latinLnBrk="0" hangingPunct="1">
        <a:defRPr sz="1600" kern="1200">
          <a:solidFill>
            <a:schemeClr val="tx1"/>
          </a:solidFill>
          <a:latin typeface="+mn-lt"/>
          <a:ea typeface="+mn-ea"/>
          <a:cs typeface="+mn-cs"/>
        </a:defRPr>
      </a:lvl3pPr>
      <a:lvl4pPr marL="1200699" algn="l" defTabSz="400233" rtl="0" eaLnBrk="1" latinLnBrk="0" hangingPunct="1">
        <a:defRPr sz="1600" kern="1200">
          <a:solidFill>
            <a:schemeClr val="tx1"/>
          </a:solidFill>
          <a:latin typeface="+mn-lt"/>
          <a:ea typeface="+mn-ea"/>
          <a:cs typeface="+mn-cs"/>
        </a:defRPr>
      </a:lvl4pPr>
      <a:lvl5pPr marL="1600932" algn="l" defTabSz="400233" rtl="0" eaLnBrk="1" latinLnBrk="0" hangingPunct="1">
        <a:defRPr sz="1600" kern="1200">
          <a:solidFill>
            <a:schemeClr val="tx1"/>
          </a:solidFill>
          <a:latin typeface="+mn-lt"/>
          <a:ea typeface="+mn-ea"/>
          <a:cs typeface="+mn-cs"/>
        </a:defRPr>
      </a:lvl5pPr>
      <a:lvl6pPr marL="2001164" algn="l" defTabSz="400233" rtl="0" eaLnBrk="1" latinLnBrk="0" hangingPunct="1">
        <a:defRPr sz="1600" kern="1200">
          <a:solidFill>
            <a:schemeClr val="tx1"/>
          </a:solidFill>
          <a:latin typeface="+mn-lt"/>
          <a:ea typeface="+mn-ea"/>
          <a:cs typeface="+mn-cs"/>
        </a:defRPr>
      </a:lvl6pPr>
      <a:lvl7pPr marL="2401397" algn="l" defTabSz="400233" rtl="0" eaLnBrk="1" latinLnBrk="0" hangingPunct="1">
        <a:defRPr sz="1600" kern="1200">
          <a:solidFill>
            <a:schemeClr val="tx1"/>
          </a:solidFill>
          <a:latin typeface="+mn-lt"/>
          <a:ea typeface="+mn-ea"/>
          <a:cs typeface="+mn-cs"/>
        </a:defRPr>
      </a:lvl7pPr>
      <a:lvl8pPr marL="2801630" algn="l" defTabSz="400233" rtl="0" eaLnBrk="1" latinLnBrk="0" hangingPunct="1">
        <a:defRPr sz="1600" kern="1200">
          <a:solidFill>
            <a:schemeClr val="tx1"/>
          </a:solidFill>
          <a:latin typeface="+mn-lt"/>
          <a:ea typeface="+mn-ea"/>
          <a:cs typeface="+mn-cs"/>
        </a:defRPr>
      </a:lvl8pPr>
      <a:lvl9pPr marL="3201863" algn="l" defTabSz="400233" rtl="0" eaLnBrk="1" latinLnBrk="0" hangingPunct="1">
        <a:defRPr sz="1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63" y="217136"/>
            <a:ext cx="8600807" cy="674749"/>
          </a:xfrm>
          <a:prstGeom prst="rect">
            <a:avLst/>
          </a:prstGeom>
        </p:spPr>
        <p:txBody>
          <a:bodyPr vert="horz" wrap="square" lIns="107536" tIns="67211" rIns="107536" bIns="67211" rtlCol="0" anchor="t">
            <a:noAutofit/>
          </a:bodyPr>
          <a:lstStyle/>
          <a:p>
            <a:r>
              <a:rPr lang="en-US" dirty="0"/>
              <a:t>Click to edit Master title style</a:t>
            </a:r>
          </a:p>
        </p:txBody>
      </p:sp>
      <p:sp>
        <p:nvSpPr>
          <p:cNvPr id="4" name="Text Placeholder 3"/>
          <p:cNvSpPr>
            <a:spLocks noGrp="1"/>
          </p:cNvSpPr>
          <p:nvPr>
            <p:ph type="body" idx="1"/>
          </p:nvPr>
        </p:nvSpPr>
        <p:spPr>
          <a:xfrm>
            <a:off x="269264" y="891886"/>
            <a:ext cx="5990288" cy="1536374"/>
          </a:xfrm>
          <a:prstGeom prst="rect">
            <a:avLst/>
          </a:prstGeom>
        </p:spPr>
        <p:txBody>
          <a:bodyPr vert="horz" wrap="square" lIns="107536" tIns="67211" rIns="107536" bIns="67211"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0141987"/>
      </p:ext>
    </p:extLst>
  </p:cSld>
  <p:clrMap bg1="lt1" tx1="dk1" bg2="lt2" tx2="dk2" accent1="accent1" accent2="accent2" accent3="accent3" accent4="accent4" accent5="accent5" accent6="accent6" hlink="hlink" folHlink="folHlink"/>
  <p:sldLayoutIdLst>
    <p:sldLayoutId id="2147484246" r:id="rId1"/>
    <p:sldLayoutId id="2147484247" r:id="rId2"/>
    <p:sldLayoutId id="2147484248" r:id="rId3"/>
    <p:sldLayoutId id="2147484249" r:id="rId4"/>
    <p:sldLayoutId id="2147484251" r:id="rId5"/>
    <p:sldLayoutId id="2147484252" r:id="rId6"/>
    <p:sldLayoutId id="2147484253" r:id="rId7"/>
    <p:sldLayoutId id="2147484254" r:id="rId8"/>
    <p:sldLayoutId id="2147484255" r:id="rId9"/>
    <p:sldLayoutId id="2147484258" r:id="rId10"/>
    <p:sldLayoutId id="2147484259" r:id="rId11"/>
    <p:sldLayoutId id="2147484260" r:id="rId12"/>
    <p:sldLayoutId id="2147484266" r:id="rId13"/>
  </p:sldLayoutIdLst>
  <p:transition>
    <p:fade/>
  </p:transition>
  <p:hf hdr="0" dt="0"/>
  <p:txStyles>
    <p:titleStyle>
      <a:lvl1pPr algn="l" defTabSz="685585" rtl="0" eaLnBrk="1" latinLnBrk="0" hangingPunct="1">
        <a:lnSpc>
          <a:spcPct val="90000"/>
        </a:lnSpc>
        <a:spcBef>
          <a:spcPct val="0"/>
        </a:spcBef>
        <a:buNone/>
        <a:defRPr lang="en-US" sz="3900" b="0" kern="1200" cap="none" spc="-75" baseline="0" dirty="0" smtClean="0">
          <a:ln w="3175">
            <a:noFill/>
          </a:ln>
          <a:solidFill>
            <a:srgbClr val="616161"/>
          </a:solidFill>
          <a:effectLst/>
          <a:latin typeface="+mj-lt"/>
          <a:ea typeface="+mn-ea"/>
          <a:cs typeface="Segoe UI" pitchFamily="34" charset="0"/>
        </a:defRPr>
      </a:lvl1pPr>
    </p:titleStyle>
    <p:body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gradFill>
            <a:gsLst>
              <a:gs pos="1250">
                <a:schemeClr val="tx1"/>
              </a:gs>
              <a:gs pos="100000">
                <a:schemeClr val="tx1"/>
              </a:gs>
            </a:gsLst>
            <a:lin ang="5400000" scaled="0"/>
          </a:gra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p:bodyStyle>
    <p:otherStyle>
      <a:defPPr>
        <a:defRPr lang="en-US"/>
      </a:defPPr>
      <a:lvl1pPr marL="0" algn="l" defTabSz="685585" rtl="0" eaLnBrk="1" latinLnBrk="0" hangingPunct="1">
        <a:defRPr sz="1300" kern="1200">
          <a:solidFill>
            <a:schemeClr val="tx1"/>
          </a:solidFill>
          <a:latin typeface="+mn-lt"/>
          <a:ea typeface="+mn-ea"/>
          <a:cs typeface="+mn-cs"/>
        </a:defRPr>
      </a:lvl1pPr>
      <a:lvl2pPr marL="342794" algn="l" defTabSz="685585" rtl="0" eaLnBrk="1" latinLnBrk="0" hangingPunct="1">
        <a:defRPr sz="1300" kern="1200">
          <a:solidFill>
            <a:schemeClr val="tx1"/>
          </a:solidFill>
          <a:latin typeface="+mn-lt"/>
          <a:ea typeface="+mn-ea"/>
          <a:cs typeface="+mn-cs"/>
        </a:defRPr>
      </a:lvl2pPr>
      <a:lvl3pPr marL="685585" algn="l" defTabSz="685585" rtl="0" eaLnBrk="1" latinLnBrk="0" hangingPunct="1">
        <a:defRPr sz="1300" kern="1200">
          <a:solidFill>
            <a:schemeClr val="tx1"/>
          </a:solidFill>
          <a:latin typeface="+mn-lt"/>
          <a:ea typeface="+mn-ea"/>
          <a:cs typeface="+mn-cs"/>
        </a:defRPr>
      </a:lvl3pPr>
      <a:lvl4pPr marL="1028378" algn="l" defTabSz="685585" rtl="0" eaLnBrk="1" latinLnBrk="0" hangingPunct="1">
        <a:defRPr sz="1300" kern="1200">
          <a:solidFill>
            <a:schemeClr val="tx1"/>
          </a:solidFill>
          <a:latin typeface="+mn-lt"/>
          <a:ea typeface="+mn-ea"/>
          <a:cs typeface="+mn-cs"/>
        </a:defRPr>
      </a:lvl4pPr>
      <a:lvl5pPr marL="1371171" algn="l" defTabSz="685585" rtl="0" eaLnBrk="1" latinLnBrk="0" hangingPunct="1">
        <a:defRPr sz="1300" kern="1200">
          <a:solidFill>
            <a:schemeClr val="tx1"/>
          </a:solidFill>
          <a:latin typeface="+mn-lt"/>
          <a:ea typeface="+mn-ea"/>
          <a:cs typeface="+mn-cs"/>
        </a:defRPr>
      </a:lvl5pPr>
      <a:lvl6pPr marL="1713963" algn="l" defTabSz="685585" rtl="0" eaLnBrk="1" latinLnBrk="0" hangingPunct="1">
        <a:defRPr sz="1300" kern="1200">
          <a:solidFill>
            <a:schemeClr val="tx1"/>
          </a:solidFill>
          <a:latin typeface="+mn-lt"/>
          <a:ea typeface="+mn-ea"/>
          <a:cs typeface="+mn-cs"/>
        </a:defRPr>
      </a:lvl6pPr>
      <a:lvl7pPr marL="2056757" algn="l" defTabSz="685585" rtl="0" eaLnBrk="1" latinLnBrk="0" hangingPunct="1">
        <a:defRPr sz="1300" kern="1200">
          <a:solidFill>
            <a:schemeClr val="tx1"/>
          </a:solidFill>
          <a:latin typeface="+mn-lt"/>
          <a:ea typeface="+mn-ea"/>
          <a:cs typeface="+mn-cs"/>
        </a:defRPr>
      </a:lvl7pPr>
      <a:lvl8pPr marL="2399549" algn="l" defTabSz="685585" rtl="0" eaLnBrk="1" latinLnBrk="0" hangingPunct="1">
        <a:defRPr sz="1300" kern="1200">
          <a:solidFill>
            <a:schemeClr val="tx1"/>
          </a:solidFill>
          <a:latin typeface="+mn-lt"/>
          <a:ea typeface="+mn-ea"/>
          <a:cs typeface="+mn-cs"/>
        </a:defRPr>
      </a:lvl8pPr>
      <a:lvl9pPr marL="2742343" algn="l" defTabSz="685585" rtl="0" eaLnBrk="1" latinLnBrk="0" hangingPunct="1">
        <a:defRPr sz="13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5"/>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4"/>
            <a:ext cx="8740140" cy="1587999"/>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6"/>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638738937"/>
      </p:ext>
    </p:extLst>
  </p:cSld>
  <p:clrMap bg1="dk1" tx1="lt1" bg2="dk2" tx2="lt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 id="2147484283" r:id="rId16"/>
    <p:sldLayoutId id="2147484284" r:id="rId17"/>
    <p:sldLayoutId id="2147484285" r:id="rId18"/>
    <p:sldLayoutId id="2147484286" r:id="rId19"/>
    <p:sldLayoutId id="2147484287" r:id="rId20"/>
    <p:sldLayoutId id="2147484288" r:id="rId21"/>
    <p:sldLayoutId id="2147484289" r:id="rId22"/>
    <p:sldLayoutId id="2147484290" r:id="rId23"/>
    <p:sldLayoutId id="2147484291" r:id="rId24"/>
  </p:sldLayoutIdLst>
  <p:transition>
    <p:fade/>
  </p:transition>
  <p:txStyles>
    <p:titleStyle>
      <a:lvl1pPr algn="l" defTabSz="685766"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5" marR="0" indent="-252105" algn="l" defTabSz="685766" rtl="0" eaLnBrk="1" fontAlgn="auto" latinLnBrk="0" hangingPunct="1">
        <a:lnSpc>
          <a:spcPct val="90000"/>
        </a:lnSpc>
        <a:spcBef>
          <a:spcPct val="20000"/>
        </a:spcBef>
        <a:spcAft>
          <a:spcPts val="0"/>
        </a:spcAft>
        <a:buClrTx/>
        <a:buSzPct val="90000"/>
        <a:buFont typeface="Arial" pitchFamily="34" charset="0"/>
        <a:buChar char="•"/>
        <a:tabLst/>
        <a:defRPr sz="2940" kern="1200" spc="0" baseline="0">
          <a:gradFill>
            <a:gsLst>
              <a:gs pos="1250">
                <a:schemeClr val="tx1"/>
              </a:gs>
              <a:gs pos="100000">
                <a:schemeClr val="tx1"/>
              </a:gs>
            </a:gsLst>
            <a:lin ang="5400000" scaled="0"/>
          </a:gradFill>
          <a:latin typeface="+mj-lt"/>
          <a:ea typeface="+mn-ea"/>
          <a:cs typeface="+mn-cs"/>
        </a:defRPr>
      </a:lvl1pPr>
      <a:lvl2pPr marL="429512" marR="0" indent="-177408" algn="l" defTabSz="68576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47" marR="0" indent="-168070" algn="l" defTabSz="685766"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316" marR="0" indent="-168070" algn="l" defTabSz="685766"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87" marR="0" indent="-168070" algn="l" defTabSz="685766"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857" indent="-171442" algn="l" defTabSz="685766"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41" indent="-171442" algn="l" defTabSz="685766"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24" indent="-171442" algn="l" defTabSz="685766"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08" indent="-171442" algn="l" defTabSz="685766"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66" rtl="0" eaLnBrk="1" latinLnBrk="0" hangingPunct="1">
        <a:defRPr sz="1324" kern="1200">
          <a:solidFill>
            <a:schemeClr val="tx1"/>
          </a:solidFill>
          <a:latin typeface="+mn-lt"/>
          <a:ea typeface="+mn-ea"/>
          <a:cs typeface="+mn-cs"/>
        </a:defRPr>
      </a:lvl1pPr>
      <a:lvl2pPr marL="342884" algn="l" defTabSz="685766" rtl="0" eaLnBrk="1" latinLnBrk="0" hangingPunct="1">
        <a:defRPr sz="1324" kern="1200">
          <a:solidFill>
            <a:schemeClr val="tx1"/>
          </a:solidFill>
          <a:latin typeface="+mn-lt"/>
          <a:ea typeface="+mn-ea"/>
          <a:cs typeface="+mn-cs"/>
        </a:defRPr>
      </a:lvl2pPr>
      <a:lvl3pPr marL="685766" algn="l" defTabSz="685766" rtl="0" eaLnBrk="1" latinLnBrk="0" hangingPunct="1">
        <a:defRPr sz="1324" kern="1200">
          <a:solidFill>
            <a:schemeClr val="tx1"/>
          </a:solidFill>
          <a:latin typeface="+mn-lt"/>
          <a:ea typeface="+mn-ea"/>
          <a:cs typeface="+mn-cs"/>
        </a:defRPr>
      </a:lvl3pPr>
      <a:lvl4pPr marL="1028649" algn="l" defTabSz="685766" rtl="0" eaLnBrk="1" latinLnBrk="0" hangingPunct="1">
        <a:defRPr sz="1324" kern="1200">
          <a:solidFill>
            <a:schemeClr val="tx1"/>
          </a:solidFill>
          <a:latin typeface="+mn-lt"/>
          <a:ea typeface="+mn-ea"/>
          <a:cs typeface="+mn-cs"/>
        </a:defRPr>
      </a:lvl4pPr>
      <a:lvl5pPr marL="1371532" algn="l" defTabSz="685766" rtl="0" eaLnBrk="1" latinLnBrk="0" hangingPunct="1">
        <a:defRPr sz="1324" kern="1200">
          <a:solidFill>
            <a:schemeClr val="tx1"/>
          </a:solidFill>
          <a:latin typeface="+mn-lt"/>
          <a:ea typeface="+mn-ea"/>
          <a:cs typeface="+mn-cs"/>
        </a:defRPr>
      </a:lvl5pPr>
      <a:lvl6pPr marL="1714417" algn="l" defTabSz="685766" rtl="0" eaLnBrk="1" latinLnBrk="0" hangingPunct="1">
        <a:defRPr sz="1324" kern="1200">
          <a:solidFill>
            <a:schemeClr val="tx1"/>
          </a:solidFill>
          <a:latin typeface="+mn-lt"/>
          <a:ea typeface="+mn-ea"/>
          <a:cs typeface="+mn-cs"/>
        </a:defRPr>
      </a:lvl6pPr>
      <a:lvl7pPr marL="2057300" algn="l" defTabSz="685766" rtl="0" eaLnBrk="1" latinLnBrk="0" hangingPunct="1">
        <a:defRPr sz="1324" kern="1200">
          <a:solidFill>
            <a:schemeClr val="tx1"/>
          </a:solidFill>
          <a:latin typeface="+mn-lt"/>
          <a:ea typeface="+mn-ea"/>
          <a:cs typeface="+mn-cs"/>
        </a:defRPr>
      </a:lvl7pPr>
      <a:lvl8pPr marL="2400182" algn="l" defTabSz="685766" rtl="0" eaLnBrk="1" latinLnBrk="0" hangingPunct="1">
        <a:defRPr sz="1324" kern="1200">
          <a:solidFill>
            <a:schemeClr val="tx1"/>
          </a:solidFill>
          <a:latin typeface="+mn-lt"/>
          <a:ea typeface="+mn-ea"/>
          <a:cs typeface="+mn-cs"/>
        </a:defRPr>
      </a:lvl8pPr>
      <a:lvl9pPr marL="2743066" algn="l" defTabSz="685766"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29.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3.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8.xml"/><Relationship Id="rId1" Type="http://schemas.openxmlformats.org/officeDocument/2006/relationships/slideLayout" Target="../slideLayouts/slideLayout23.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8" Type="http://schemas.openxmlformats.org/officeDocument/2006/relationships/hyperlink" Target="https://www.quora.com/topic/Ingen-io" TargetMode="External"/><Relationship Id="rId13" Type="http://schemas.openxmlformats.org/officeDocument/2006/relationships/hyperlink" Target="https://www.textrazor.com/" TargetMode="External"/><Relationship Id="rId3" Type="http://schemas.openxmlformats.org/officeDocument/2006/relationships/hyperlink" Target="https://www.opencalais.com/opencalais-demo/" TargetMode="External"/><Relationship Id="rId7" Type="http://schemas.openxmlformats.org/officeDocument/2006/relationships/hyperlink" Target="http://www.meaningcloud.com/" TargetMode="External"/><Relationship Id="rId12" Type="http://schemas.openxmlformats.org/officeDocument/2006/relationships/hyperlink" Target="http://aylien.com/" TargetMode="External"/><Relationship Id="rId17" Type="http://schemas.openxmlformats.org/officeDocument/2006/relationships/hyperlink" Target="https://cloud.google.com/Natural_Language" TargetMode="External"/><Relationship Id="rId2" Type="http://schemas.openxmlformats.org/officeDocument/2006/relationships/notesSlide" Target="../notesSlides/notesSlide9.xml"/><Relationship Id="rId16" Type="http://schemas.openxmlformats.org/officeDocument/2006/relationships/hyperlink" Target="https://github.com/search?utf8=%E2%9C%93&amp;q=Named+Entity+Recognition" TargetMode="External"/><Relationship Id="rId1" Type="http://schemas.openxmlformats.org/officeDocument/2006/relationships/slideLayout" Target="../slideLayouts/slideLayout23.xml"/><Relationship Id="rId6" Type="http://schemas.openxmlformats.org/officeDocument/2006/relationships/hyperlink" Target="http://klangoo.com/search.aspx" TargetMode="External"/><Relationship Id="rId11" Type="http://schemas.openxmlformats.org/officeDocument/2006/relationships/hyperlink" Target="https://www.quora.com/topic/Semantria" TargetMode="External"/><Relationship Id="rId5" Type="http://schemas.openxmlformats.org/officeDocument/2006/relationships/hyperlink" Target="http://www.cogitoapi.com/" TargetMode="External"/><Relationship Id="rId15" Type="http://schemas.openxmlformats.org/officeDocument/2006/relationships/hyperlink" Target="https://www.microsoft.com/cognitive-services/en-us/apis" TargetMode="External"/><Relationship Id="rId10" Type="http://schemas.openxmlformats.org/officeDocument/2006/relationships/hyperlink" Target="https://www.quora.com/topic/Saplo-company" TargetMode="External"/><Relationship Id="rId4" Type="http://schemas.openxmlformats.org/officeDocument/2006/relationships/hyperlink" Target="https://www.bitext.com/text-analysis-api/" TargetMode="External"/><Relationship Id="rId9" Type="http://schemas.openxmlformats.org/officeDocument/2006/relationships/hyperlink" Target="https://developer.rosette.com/" TargetMode="External"/><Relationship Id="rId14" Type="http://schemas.openxmlformats.org/officeDocument/2006/relationships/hyperlink" Target="https://www.wolframalpha.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3.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hyperlink" Target="https://www.luis.ai/" TargetMode="External"/><Relationship Id="rId2" Type="http://schemas.openxmlformats.org/officeDocument/2006/relationships/notesSlide" Target="../notesSlides/notesSlide12.xml"/><Relationship Id="rId1" Type="http://schemas.openxmlformats.org/officeDocument/2006/relationships/slideLayout" Target="../slideLayouts/slideLayout23.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hyperlink" Target="https://www.facebook.com/alex.krakovetskiy" TargetMode="External"/><Relationship Id="rId2" Type="http://schemas.openxmlformats.org/officeDocument/2006/relationships/hyperlink" Target="mailto:alex.krakovetskiy@devrain.com" TargetMode="External"/><Relationship Id="rId1" Type="http://schemas.openxmlformats.org/officeDocument/2006/relationships/slideLayout" Target="../slideLayouts/slideLayout12.xml"/><Relationship Id="rId4" Type="http://schemas.openxmlformats.org/officeDocument/2006/relationships/image" Target="../media/image46.jpe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www.businessinsider.com/the-messaging-app-report-2015-11?IR=T" TargetMode="External"/><Relationship Id="rId7" Type="http://schemas.openxmlformats.org/officeDocument/2006/relationships/image" Target="../media/image16.png"/><Relationship Id="rId2" Type="http://schemas.openxmlformats.org/officeDocument/2006/relationships/hyperlink" Target="http://qz.com/253618/most-smartphone-users-download-zero-apps-per-month/" TargetMode="Externa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hyperlink" Target="http://www.techinsider.io/joshua-browder-bot-for-parking-tickets-2016-2" TargetMode="External"/><Relationship Id="rId2" Type="http://schemas.openxmlformats.org/officeDocument/2006/relationships/hyperlink" Target="http://www.techinsider.io/psychotherapy-bot-in-middle-east-2016-3" TargetMode="Externa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3200" y="114300"/>
            <a:ext cx="8940800" cy="5029200"/>
          </a:xfrm>
          <a:prstGeom prst="rect">
            <a:avLst/>
          </a:prstGeom>
        </p:spPr>
      </p:pic>
    </p:spTree>
    <p:extLst>
      <p:ext uri="{BB962C8B-B14F-4D97-AF65-F5344CB8AC3E}">
        <p14:creationId xmlns:p14="http://schemas.microsoft.com/office/powerpoint/2010/main" val="29802162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12086" y="975598"/>
            <a:ext cx="5002725" cy="1547128"/>
          </a:xfrm>
          <a:noFill/>
        </p:spPr>
        <p:txBody>
          <a:bodyPr vert="horz" wrap="square" lIns="68570" tIns="34285" rIns="68570" bIns="34285" rtlCol="0">
            <a:normAutofit/>
          </a:bodyPr>
          <a:lstStyle/>
          <a:p>
            <a:pPr marL="0" indent="0">
              <a:buNone/>
            </a:pPr>
            <a:r>
              <a:rPr lang="en-US" sz="2100" dirty="0">
                <a:solidFill>
                  <a:schemeClr val="tx1"/>
                </a:solidFill>
              </a:rPr>
              <a:t>Bot Framework is a </a:t>
            </a:r>
            <a:r>
              <a:rPr lang="en-US" sz="2100" b="1" u="sng" dirty="0">
                <a:solidFill>
                  <a:schemeClr val="tx1"/>
                </a:solidFill>
              </a:rPr>
              <a:t>Microsoft-operated service and an SDK</a:t>
            </a:r>
            <a:r>
              <a:rPr lang="en-US" sz="2100" dirty="0">
                <a:solidFill>
                  <a:schemeClr val="tx1"/>
                </a:solidFill>
              </a:rPr>
              <a:t>.</a:t>
            </a:r>
          </a:p>
        </p:txBody>
      </p:sp>
      <p:sp>
        <p:nvSpPr>
          <p:cNvPr id="2" name="Title 1"/>
          <p:cNvSpPr>
            <a:spLocks noGrp="1"/>
          </p:cNvSpPr>
          <p:nvPr>
            <p:ph type="title"/>
          </p:nvPr>
        </p:nvSpPr>
        <p:spPr/>
        <p:txBody>
          <a:bodyPr/>
          <a:lstStyle/>
          <a:p>
            <a:r>
              <a:rPr lang="en-US" sz="3232" dirty="0"/>
              <a:t>Bot Framework</a:t>
            </a:r>
          </a:p>
        </p:txBody>
      </p:sp>
      <p:sp>
        <p:nvSpPr>
          <p:cNvPr id="6" name="Content Placeholder 2"/>
          <p:cNvSpPr txBox="1">
            <a:spLocks/>
          </p:cNvSpPr>
          <p:nvPr/>
        </p:nvSpPr>
        <p:spPr>
          <a:xfrm>
            <a:off x="202550" y="2832278"/>
            <a:ext cx="5002725" cy="1233529"/>
          </a:xfrm>
          <a:prstGeom prst="rect">
            <a:avLst/>
          </a:prstGeom>
          <a:noFill/>
        </p:spPr>
        <p:txBody>
          <a:bodyPr vert="horz" lIns="68570" tIns="34285" rIns="68570" bIns="34285"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66">
              <a:spcBef>
                <a:spcPct val="20000"/>
              </a:spcBef>
              <a:buSzPct val="90000"/>
              <a:buNone/>
            </a:pPr>
            <a:r>
              <a:rPr lang="en-US" sz="2100" dirty="0">
                <a:solidFill>
                  <a:srgbClr val="FFFFFF"/>
                </a:solidFill>
                <a:latin typeface="Segoe UI Light"/>
              </a:rPr>
              <a:t>Bot Framework is </a:t>
            </a:r>
            <a:r>
              <a:rPr lang="en-US" sz="2100" b="1" u="sng" dirty="0">
                <a:solidFill>
                  <a:srgbClr val="FFFFFF"/>
                </a:solidFill>
                <a:latin typeface="Segoe UI Light"/>
              </a:rPr>
              <a:t>one of many</a:t>
            </a:r>
            <a:r>
              <a:rPr lang="en-US" sz="2100" b="1" dirty="0">
                <a:solidFill>
                  <a:srgbClr val="FFFFFF"/>
                </a:solidFill>
                <a:latin typeface="Segoe UI Light"/>
              </a:rPr>
              <a:t> </a:t>
            </a:r>
            <a:r>
              <a:rPr lang="en-US" sz="2100" dirty="0">
                <a:solidFill>
                  <a:srgbClr val="FFFFFF"/>
                </a:solidFill>
                <a:latin typeface="Segoe UI Light"/>
              </a:rPr>
              <a:t>tools Microsoft offers for building a complete bot.</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0342" y="856402"/>
            <a:ext cx="3237937" cy="317082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1867" y="4601401"/>
            <a:ext cx="571277" cy="571277"/>
          </a:xfrm>
          <a:prstGeom prst="rect">
            <a:avLst/>
          </a:prstGeom>
        </p:spPr>
      </p:pic>
      <p:sp>
        <p:nvSpPr>
          <p:cNvPr id="9" name="TextBox 8"/>
          <p:cNvSpPr txBox="1"/>
          <p:nvPr/>
        </p:nvSpPr>
        <p:spPr>
          <a:xfrm>
            <a:off x="6638770" y="4674573"/>
            <a:ext cx="2225577" cy="424962"/>
          </a:xfrm>
          <a:prstGeom prst="rect">
            <a:avLst/>
          </a:prstGeom>
          <a:noFill/>
        </p:spPr>
        <p:txBody>
          <a:bodyPr wrap="none" lIns="134445" tIns="107556" rIns="134445" bIns="107556" rtlCol="0">
            <a:spAutoFit/>
          </a:bodyPr>
          <a:lstStyle/>
          <a:p>
            <a:pPr defTabSz="685739">
              <a:lnSpc>
                <a:spcPct val="90000"/>
              </a:lnSpc>
              <a:spcAft>
                <a:spcPts val="441"/>
              </a:spcAft>
              <a:defRPr/>
            </a:pPr>
            <a:r>
              <a:rPr lang="en-US" sz="1500" kern="0" dirty="0">
                <a:gradFill>
                  <a:gsLst>
                    <a:gs pos="2917">
                      <a:srgbClr val="FFFFFF"/>
                    </a:gs>
                    <a:gs pos="30000">
                      <a:srgbClr val="FFFFFF"/>
                    </a:gs>
                  </a:gsLst>
                  <a:lin ang="5400000" scaled="0"/>
                </a:gradFill>
                <a:latin typeface="Segoe UI Light"/>
              </a:rPr>
              <a:t>www.botframework.com</a:t>
            </a:r>
          </a:p>
        </p:txBody>
      </p:sp>
      <p:sp>
        <p:nvSpPr>
          <p:cNvPr id="10" name="Content Placeholder 2"/>
          <p:cNvSpPr txBox="1">
            <a:spLocks/>
          </p:cNvSpPr>
          <p:nvPr/>
        </p:nvSpPr>
        <p:spPr>
          <a:xfrm>
            <a:off x="202549" y="4027231"/>
            <a:ext cx="5552289" cy="1233529"/>
          </a:xfrm>
          <a:prstGeom prst="rect">
            <a:avLst/>
          </a:prstGeom>
          <a:noFill/>
        </p:spPr>
        <p:txBody>
          <a:bodyPr vert="horz" lIns="68570" tIns="34285" rIns="68570" bIns="34285"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66">
              <a:spcBef>
                <a:spcPct val="20000"/>
              </a:spcBef>
              <a:buSzPct val="90000"/>
              <a:buNone/>
            </a:pPr>
            <a:r>
              <a:rPr lang="en-US" sz="2100" dirty="0">
                <a:solidFill>
                  <a:srgbClr val="FFFFFF"/>
                </a:solidFill>
                <a:latin typeface="Segoe UI Light"/>
              </a:rPr>
              <a:t>Others include: LUIS, Speech APIs, Azure, more</a:t>
            </a:r>
          </a:p>
        </p:txBody>
      </p:sp>
    </p:spTree>
    <p:extLst>
      <p:ext uri="{BB962C8B-B14F-4D97-AF65-F5344CB8AC3E}">
        <p14:creationId xmlns:p14="http://schemas.microsoft.com/office/powerpoint/2010/main" val="281418633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42070" y="408612"/>
            <a:ext cx="8128000" cy="4572000"/>
          </a:xfrm>
          <a:prstGeom prst="rect">
            <a:avLst/>
          </a:prstGeom>
        </p:spPr>
      </p:pic>
      <p:sp>
        <p:nvSpPr>
          <p:cNvPr id="3" name="Title 2"/>
          <p:cNvSpPr>
            <a:spLocks noGrp="1"/>
          </p:cNvSpPr>
          <p:nvPr>
            <p:ph type="title"/>
          </p:nvPr>
        </p:nvSpPr>
        <p:spPr/>
        <p:txBody>
          <a:bodyPr/>
          <a:lstStyle/>
          <a:p>
            <a:r>
              <a:rPr lang="en-US" dirty="0"/>
              <a:t>Microsoft Bot Framework</a:t>
            </a:r>
            <a:endParaRPr lang="en-US" sz="3232" dirty="0"/>
          </a:p>
        </p:txBody>
      </p:sp>
    </p:spTree>
    <p:extLst>
      <p:ext uri="{BB962C8B-B14F-4D97-AF65-F5344CB8AC3E}">
        <p14:creationId xmlns:p14="http://schemas.microsoft.com/office/powerpoint/2010/main" val="334340355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Microsoft Bot Framework</a:t>
            </a:r>
            <a:endParaRPr lang="en-US" sz="3232" dirty="0"/>
          </a:p>
        </p:txBody>
      </p:sp>
      <p:sp>
        <p:nvSpPr>
          <p:cNvPr id="4" name="Text Placeholder 1"/>
          <p:cNvSpPr>
            <a:spLocks noGrp="1"/>
          </p:cNvSpPr>
          <p:nvPr>
            <p:ph type="body" sz="quarter" idx="10"/>
          </p:nvPr>
        </p:nvSpPr>
        <p:spPr>
          <a:xfrm>
            <a:off x="269261" y="1164657"/>
            <a:ext cx="3335400" cy="1563818"/>
          </a:xfrm>
        </p:spPr>
        <p:txBody>
          <a:bodyPr/>
          <a:lstStyle/>
          <a:p>
            <a:pPr marL="342900" indent="-342900">
              <a:buFont typeface="+mj-lt"/>
              <a:buAutoNum type="arabicPeriod"/>
            </a:pPr>
            <a:r>
              <a:rPr lang="en-US" sz="1600" dirty="0">
                <a:latin typeface="+mn-lt"/>
              </a:rPr>
              <a:t>Download and install the Bot Application template</a:t>
            </a:r>
          </a:p>
          <a:p>
            <a:pPr marL="342900" indent="-342900">
              <a:buFont typeface="+mj-lt"/>
              <a:buAutoNum type="arabicPeriod"/>
            </a:pPr>
            <a:r>
              <a:rPr lang="en-US" sz="1600" dirty="0">
                <a:latin typeface="+mn-lt"/>
              </a:rPr>
              <a:t>Building your Bot</a:t>
            </a:r>
          </a:p>
          <a:p>
            <a:pPr marL="342900" indent="-342900">
              <a:buFont typeface="+mj-lt"/>
              <a:buAutoNum type="arabicPeriod"/>
            </a:pPr>
            <a:r>
              <a:rPr lang="en-US" sz="1600" dirty="0">
                <a:latin typeface="+mn-lt"/>
              </a:rPr>
              <a:t>Use the Bot Framework Emulator to test your Bot application</a:t>
            </a:r>
          </a:p>
        </p:txBody>
      </p:sp>
      <p:pic>
        <p:nvPicPr>
          <p:cNvPr id="5" name="Picture 4"/>
          <p:cNvPicPr>
            <a:picLocks noChangeAspect="1"/>
          </p:cNvPicPr>
          <p:nvPr/>
        </p:nvPicPr>
        <p:blipFill>
          <a:blip r:embed="rId3"/>
          <a:stretch>
            <a:fillRect/>
          </a:stretch>
        </p:blipFill>
        <p:spPr>
          <a:xfrm>
            <a:off x="3788303" y="1164657"/>
            <a:ext cx="5448340" cy="3752877"/>
          </a:xfrm>
          <a:prstGeom prst="rect">
            <a:avLst/>
          </a:prstGeom>
        </p:spPr>
      </p:pic>
      <p:pic>
        <p:nvPicPr>
          <p:cNvPr id="11266" name="Picture 2" descr="Bot running the browser targeting localho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033" y="3001247"/>
            <a:ext cx="5145435"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3276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fade">
                                      <p:cBhvr>
                                        <p:cTn id="7" dur="1000"/>
                                        <p:tgtEl>
                                          <p:spTgt spid="11266"/>
                                        </p:tgtEl>
                                      </p:cBhvr>
                                    </p:animEffect>
                                    <p:anim calcmode="lin" valueType="num">
                                      <p:cBhvr>
                                        <p:cTn id="8" dur="1000" fill="hold"/>
                                        <p:tgtEl>
                                          <p:spTgt spid="11266"/>
                                        </p:tgtEl>
                                        <p:attrNameLst>
                                          <p:attrName>ppt_x</p:attrName>
                                        </p:attrNameLst>
                                      </p:cBhvr>
                                      <p:tavLst>
                                        <p:tav tm="0">
                                          <p:val>
                                            <p:strVal val="#ppt_x"/>
                                          </p:val>
                                        </p:tav>
                                        <p:tav tm="100000">
                                          <p:val>
                                            <p:strVal val="#ppt_x"/>
                                          </p:val>
                                        </p:tav>
                                      </p:tavLst>
                                    </p:anim>
                                    <p:anim calcmode="lin" valueType="num">
                                      <p:cBhvr>
                                        <p:cTn id="9" dur="1000" fill="hold"/>
                                        <p:tgtEl>
                                          <p:spTgt spid="112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Bot registration</a:t>
            </a:r>
            <a:endParaRPr lang="en-US" sz="3232" dirty="0"/>
          </a:p>
        </p:txBody>
      </p:sp>
      <p:pic>
        <p:nvPicPr>
          <p:cNvPr id="12290" name="Picture 2" descr="Testing the interaction with the Bot via the emula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 y="1308274"/>
            <a:ext cx="4247573" cy="3200400"/>
          </a:xfrm>
          <a:prstGeom prst="rect">
            <a:avLst/>
          </a:prstGeom>
          <a:ln>
            <a:solidFill>
              <a:schemeClr val="bg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292" name="Picture 4" descr="Register a b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3011" y="851074"/>
            <a:ext cx="3860151" cy="3657600"/>
          </a:xfrm>
          <a:prstGeom prst="rect">
            <a:avLst/>
          </a:prstGeom>
          <a:ln>
            <a:solidFill>
              <a:schemeClr val="bg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21238717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Configuring Channels</a:t>
            </a:r>
          </a:p>
        </p:txBody>
      </p:sp>
      <p:pic>
        <p:nvPicPr>
          <p:cNvPr id="15362" name="Picture 2" descr="Sign in, select your Bot, and go to the Channels pan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263" y="1633878"/>
            <a:ext cx="3854960" cy="3200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64" name="Picture 4" descr="Configuring a channel, for example, Skyp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5439" y="1176678"/>
            <a:ext cx="4394631" cy="3657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07679375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857250" y="0"/>
            <a:ext cx="11640169" cy="5486400"/>
          </a:xfrm>
          <a:prstGeom prst="rect">
            <a:avLst/>
          </a:prstGeom>
        </p:spPr>
      </p:pic>
      <p:sp>
        <p:nvSpPr>
          <p:cNvPr id="8" name="Title 2"/>
          <p:cNvSpPr>
            <a:spLocks noGrp="1"/>
          </p:cNvSpPr>
          <p:nvPr>
            <p:ph type="title"/>
          </p:nvPr>
        </p:nvSpPr>
        <p:spPr>
          <a:xfrm>
            <a:off x="269263" y="217136"/>
            <a:ext cx="2829537" cy="674749"/>
          </a:xfrm>
        </p:spPr>
        <p:txBody>
          <a:bodyPr/>
          <a:lstStyle/>
          <a:p>
            <a:r>
              <a:rPr lang="en-US" dirty="0">
                <a:solidFill>
                  <a:schemeClr val="bg1"/>
                </a:solidFill>
              </a:rPr>
              <a:t>Intelligence</a:t>
            </a:r>
          </a:p>
        </p:txBody>
      </p:sp>
    </p:spTree>
    <p:extLst>
      <p:ext uri="{BB962C8B-B14F-4D97-AF65-F5344CB8AC3E}">
        <p14:creationId xmlns:p14="http://schemas.microsoft.com/office/powerpoint/2010/main" val="266969370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Natural Language Processing</a:t>
            </a:r>
            <a:endParaRPr lang="en-US" sz="3232" dirty="0"/>
          </a:p>
        </p:txBody>
      </p:sp>
      <p:sp>
        <p:nvSpPr>
          <p:cNvPr id="4" name="Text Placeholder 1"/>
          <p:cNvSpPr>
            <a:spLocks noGrp="1"/>
          </p:cNvSpPr>
          <p:nvPr>
            <p:ph type="body" sz="quarter" idx="10"/>
          </p:nvPr>
        </p:nvSpPr>
        <p:spPr>
          <a:xfrm>
            <a:off x="269263" y="1091260"/>
            <a:ext cx="4156689" cy="2074727"/>
          </a:xfrm>
        </p:spPr>
        <p:txBody>
          <a:bodyPr numCol="1"/>
          <a:lstStyle/>
          <a:p>
            <a:pPr marL="0" indent="0">
              <a:buNone/>
            </a:pPr>
            <a:r>
              <a:rPr lang="en-US" sz="2000" dirty="0">
                <a:latin typeface="+mn-lt"/>
              </a:rPr>
              <a:t>Natural language processing is a field of computer science, artificial intelligence, and computational linguistics concerned with the interactions between computers and human (natural) languages. As such, NLP is related to the area of human–computer interaction.</a:t>
            </a:r>
          </a:p>
        </p:txBody>
      </p:sp>
      <p:sp>
        <p:nvSpPr>
          <p:cNvPr id="7" name="Text Placeholder 1"/>
          <p:cNvSpPr txBox="1">
            <a:spLocks/>
          </p:cNvSpPr>
          <p:nvPr/>
        </p:nvSpPr>
        <p:spPr>
          <a:xfrm>
            <a:off x="4939420" y="1717481"/>
            <a:ext cx="3930650" cy="3121167"/>
          </a:xfrm>
          <a:prstGeom prst="rect">
            <a:avLst/>
          </a:prstGeom>
        </p:spPr>
        <p:txBody>
          <a:bodyPr vert="horz" wrap="square" lIns="107536" tIns="67211" rIns="107536" bIns="67211" numCol="1" rtlCol="0">
            <a:spAutoFit/>
          </a:bodyPr>
          <a:lst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2646" kern="1200" spc="0" baseline="0">
                <a:gradFill>
                  <a:gsLst>
                    <a:gs pos="1250">
                      <a:schemeClr val="tx1"/>
                    </a:gs>
                    <a:gs pos="100000">
                      <a:schemeClr val="tx1"/>
                    </a:gs>
                  </a:gsLst>
                  <a:lin ang="5400000" scaled="0"/>
                </a:gra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r>
              <a:rPr lang="en-US" sz="2000" dirty="0">
                <a:latin typeface="+mn-lt"/>
              </a:rPr>
              <a:t>Parsing</a:t>
            </a:r>
          </a:p>
          <a:p>
            <a:r>
              <a:rPr lang="en-US" sz="2000" dirty="0">
                <a:latin typeface="+mn-lt"/>
              </a:rPr>
              <a:t>Text segmentation</a:t>
            </a:r>
          </a:p>
          <a:p>
            <a:r>
              <a:rPr lang="en-US" sz="2000" dirty="0">
                <a:latin typeface="+mn-lt"/>
              </a:rPr>
              <a:t>Part-of-speech tagging</a:t>
            </a:r>
          </a:p>
          <a:p>
            <a:r>
              <a:rPr lang="en-US" sz="2000" dirty="0">
                <a:latin typeface="+mn-lt"/>
              </a:rPr>
              <a:t>Text chunking</a:t>
            </a:r>
          </a:p>
          <a:p>
            <a:r>
              <a:rPr lang="en-US" sz="2000" dirty="0">
                <a:latin typeface="+mn-lt"/>
              </a:rPr>
              <a:t>Compound term processing</a:t>
            </a:r>
          </a:p>
          <a:p>
            <a:r>
              <a:rPr lang="en-US" sz="2000" dirty="0">
                <a:latin typeface="+mn-lt"/>
              </a:rPr>
              <a:t>Collocation extraction</a:t>
            </a:r>
          </a:p>
          <a:p>
            <a:r>
              <a:rPr lang="en-US" sz="2000" dirty="0">
                <a:latin typeface="+mn-lt"/>
              </a:rPr>
              <a:t>Stemming</a:t>
            </a:r>
          </a:p>
          <a:p>
            <a:r>
              <a:rPr lang="en-US" sz="2000" dirty="0" err="1">
                <a:latin typeface="+mn-lt"/>
              </a:rPr>
              <a:t>Lemmatisation</a:t>
            </a:r>
            <a:endParaRPr lang="en-US" sz="2000" dirty="0">
              <a:latin typeface="+mn-lt"/>
            </a:endParaRPr>
          </a:p>
          <a:p>
            <a:r>
              <a:rPr lang="en-US" sz="2000" dirty="0">
                <a:latin typeface="+mn-lt"/>
              </a:rPr>
              <a:t>Named-entity recognition</a:t>
            </a:r>
          </a:p>
        </p:txBody>
      </p:sp>
    </p:spTree>
    <p:extLst>
      <p:ext uri="{BB962C8B-B14F-4D97-AF65-F5344CB8AC3E}">
        <p14:creationId xmlns:p14="http://schemas.microsoft.com/office/powerpoint/2010/main" val="407016992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Named Entity Recognition</a:t>
            </a:r>
            <a:endParaRPr lang="en-US" sz="3232" dirty="0"/>
          </a:p>
        </p:txBody>
      </p:sp>
      <p:sp>
        <p:nvSpPr>
          <p:cNvPr id="4" name="Text Placeholder 1"/>
          <p:cNvSpPr>
            <a:spLocks noGrp="1"/>
          </p:cNvSpPr>
          <p:nvPr>
            <p:ph type="body" sz="quarter" idx="10"/>
          </p:nvPr>
        </p:nvSpPr>
        <p:spPr>
          <a:xfrm>
            <a:off x="269261" y="976960"/>
            <a:ext cx="8711110" cy="357334"/>
          </a:xfrm>
        </p:spPr>
        <p:txBody>
          <a:bodyPr numCol="1"/>
          <a:lstStyle/>
          <a:p>
            <a:pPr marL="342900" indent="-342900">
              <a:buFont typeface="+mj-lt"/>
              <a:buAutoNum type="arabicPeriod"/>
            </a:pPr>
            <a:endParaRPr lang="en-US" sz="1600" dirty="0">
              <a:latin typeface="+mn-lt"/>
            </a:endParaRPr>
          </a:p>
        </p:txBody>
      </p:sp>
      <p:pic>
        <p:nvPicPr>
          <p:cNvPr id="2" name="Picture 1"/>
          <p:cNvPicPr>
            <a:picLocks noChangeAspect="1"/>
          </p:cNvPicPr>
          <p:nvPr/>
        </p:nvPicPr>
        <p:blipFill>
          <a:blip r:embed="rId3"/>
          <a:stretch>
            <a:fillRect/>
          </a:stretch>
        </p:blipFill>
        <p:spPr>
          <a:xfrm>
            <a:off x="4219148" y="1866900"/>
            <a:ext cx="4524555" cy="3200400"/>
          </a:xfrm>
          <a:prstGeom prst="rect">
            <a:avLst/>
          </a:prstGeom>
        </p:spPr>
      </p:pic>
      <p:pic>
        <p:nvPicPr>
          <p:cNvPr id="5" name="Picture 4"/>
          <p:cNvPicPr>
            <a:picLocks noChangeAspect="1"/>
          </p:cNvPicPr>
          <p:nvPr/>
        </p:nvPicPr>
        <p:blipFill>
          <a:blip r:embed="rId4"/>
          <a:stretch>
            <a:fillRect/>
          </a:stretch>
        </p:blipFill>
        <p:spPr>
          <a:xfrm>
            <a:off x="192516" y="1155627"/>
            <a:ext cx="4591050" cy="1466850"/>
          </a:xfrm>
          <a:prstGeom prst="rect">
            <a:avLst/>
          </a:prstGeom>
        </p:spPr>
      </p:pic>
    </p:spTree>
    <p:extLst>
      <p:ext uri="{BB962C8B-B14F-4D97-AF65-F5344CB8AC3E}">
        <p14:creationId xmlns:p14="http://schemas.microsoft.com/office/powerpoint/2010/main" val="9737112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NER/NLP</a:t>
            </a:r>
            <a:endParaRPr lang="en-US" sz="3232" dirty="0"/>
          </a:p>
        </p:txBody>
      </p:sp>
      <p:sp>
        <p:nvSpPr>
          <p:cNvPr id="4" name="Text Placeholder 1"/>
          <p:cNvSpPr>
            <a:spLocks noGrp="1"/>
          </p:cNvSpPr>
          <p:nvPr>
            <p:ph type="body" sz="quarter" idx="10"/>
          </p:nvPr>
        </p:nvSpPr>
        <p:spPr>
          <a:xfrm>
            <a:off x="269261" y="976960"/>
            <a:ext cx="8711110" cy="4082969"/>
          </a:xfrm>
        </p:spPr>
        <p:txBody>
          <a:bodyPr numCol="2"/>
          <a:lstStyle/>
          <a:p>
            <a:pPr marL="342900" indent="-342900">
              <a:buFont typeface="+mj-lt"/>
              <a:buAutoNum type="arabicPeriod"/>
            </a:pPr>
            <a:r>
              <a:rPr lang="en-US" sz="1500" dirty="0" err="1">
                <a:latin typeface="+mn-lt"/>
              </a:rPr>
              <a:t>OpenCalais</a:t>
            </a:r>
            <a:r>
              <a:rPr lang="en-US" sz="1500" dirty="0">
                <a:latin typeface="+mn-lt"/>
              </a:rPr>
              <a:t> </a:t>
            </a:r>
            <a:r>
              <a:rPr lang="en-US" sz="1500" dirty="0">
                <a:latin typeface="+mn-lt"/>
                <a:hlinkClick r:id="rId3"/>
              </a:rPr>
              <a:t>https://www.opencalais.com/opencalais-demo/</a:t>
            </a:r>
            <a:r>
              <a:rPr lang="en-US" sz="1500" dirty="0">
                <a:latin typeface="+mn-lt"/>
              </a:rPr>
              <a:t> </a:t>
            </a:r>
          </a:p>
          <a:p>
            <a:pPr marL="342900" indent="-342900">
              <a:buFont typeface="+mj-lt"/>
              <a:buAutoNum type="arabicPeriod"/>
            </a:pPr>
            <a:r>
              <a:rPr lang="en-US" sz="1500" dirty="0" err="1">
                <a:latin typeface="+mn-lt"/>
              </a:rPr>
              <a:t>Dbpedia</a:t>
            </a:r>
            <a:r>
              <a:rPr lang="en-US" sz="1500" dirty="0">
                <a:latin typeface="+mn-lt"/>
              </a:rPr>
              <a:t> Spotlight</a:t>
            </a:r>
          </a:p>
          <a:p>
            <a:pPr marL="342900" indent="-342900">
              <a:buFont typeface="+mj-lt"/>
              <a:buAutoNum type="arabicPeriod"/>
            </a:pPr>
            <a:r>
              <a:rPr lang="en-US" sz="1500" dirty="0" err="1">
                <a:latin typeface="+mn-lt"/>
              </a:rPr>
              <a:t>AlchemyAPI</a:t>
            </a:r>
            <a:r>
              <a:rPr lang="en-US" sz="1500" dirty="0">
                <a:latin typeface="+mn-lt"/>
              </a:rPr>
              <a:t> </a:t>
            </a:r>
          </a:p>
          <a:p>
            <a:pPr marL="342900" indent="-342900">
              <a:buFont typeface="+mj-lt"/>
              <a:buAutoNum type="arabicPeriod"/>
            </a:pPr>
            <a:r>
              <a:rPr lang="en-US" sz="1500" dirty="0" err="1">
                <a:latin typeface="+mn-lt"/>
              </a:rPr>
              <a:t>BitextAPI</a:t>
            </a:r>
            <a:r>
              <a:rPr lang="en-US" sz="1500" dirty="0">
                <a:latin typeface="+mn-lt"/>
              </a:rPr>
              <a:t> </a:t>
            </a:r>
            <a:r>
              <a:rPr lang="en-US" sz="1500" dirty="0">
                <a:latin typeface="+mn-lt"/>
                <a:hlinkClick r:id="rId4"/>
              </a:rPr>
              <a:t>https://www.bitext.com/text-analysis-api/</a:t>
            </a:r>
            <a:r>
              <a:rPr lang="en-US" sz="1500" dirty="0">
                <a:latin typeface="+mn-lt"/>
              </a:rPr>
              <a:t> </a:t>
            </a:r>
          </a:p>
          <a:p>
            <a:pPr marL="342900" indent="-342900">
              <a:buFont typeface="+mj-lt"/>
              <a:buAutoNum type="arabicPeriod"/>
            </a:pPr>
            <a:r>
              <a:rPr lang="en-US" sz="1500" dirty="0" err="1">
                <a:latin typeface="+mn-lt"/>
              </a:rPr>
              <a:t>CogitoAPI</a:t>
            </a:r>
            <a:r>
              <a:rPr lang="en-US" sz="1500" dirty="0">
                <a:latin typeface="+mn-lt"/>
              </a:rPr>
              <a:t> </a:t>
            </a:r>
            <a:r>
              <a:rPr lang="en-US" sz="1500" dirty="0">
                <a:latin typeface="+mn-lt"/>
                <a:hlinkClick r:id="rId5"/>
              </a:rPr>
              <a:t>http://www.cogitoapi.com/</a:t>
            </a:r>
            <a:r>
              <a:rPr lang="en-US" sz="1500" dirty="0">
                <a:latin typeface="+mn-lt"/>
              </a:rPr>
              <a:t> </a:t>
            </a:r>
          </a:p>
          <a:p>
            <a:pPr marL="342900" indent="-342900">
              <a:buFont typeface="+mj-lt"/>
              <a:buAutoNum type="arabicPeriod"/>
            </a:pPr>
            <a:r>
              <a:rPr lang="en-US" sz="1500" dirty="0" err="1">
                <a:latin typeface="+mn-lt"/>
              </a:rPr>
              <a:t>Entitizer</a:t>
            </a:r>
            <a:r>
              <a:rPr lang="en-US" sz="1500" dirty="0">
                <a:latin typeface="+mn-lt"/>
              </a:rPr>
              <a:t> (Romanian, Russian, Bulgarian, Hungarian) http://klangoo.com/search.aspx</a:t>
            </a:r>
          </a:p>
          <a:p>
            <a:pPr marL="342900" indent="-342900">
              <a:buFont typeface="+mj-lt"/>
              <a:buAutoNum type="arabicPeriod"/>
            </a:pPr>
            <a:r>
              <a:rPr lang="en-US" sz="1500" dirty="0">
                <a:latin typeface="+mn-lt"/>
              </a:rPr>
              <a:t>Magnet by </a:t>
            </a:r>
            <a:r>
              <a:rPr lang="en-US" sz="1500" dirty="0" err="1">
                <a:latin typeface="+mn-lt"/>
              </a:rPr>
              <a:t>Klangoo</a:t>
            </a:r>
            <a:r>
              <a:rPr lang="en-US" sz="1500" dirty="0">
                <a:latin typeface="+mn-lt"/>
              </a:rPr>
              <a:t> (40+ languages, including Klingon ...) </a:t>
            </a:r>
            <a:r>
              <a:rPr lang="en-US" sz="1500" dirty="0">
                <a:latin typeface="+mn-lt"/>
                <a:hlinkClick r:id="rId6"/>
              </a:rPr>
              <a:t>http://klangoo.com/search.aspx</a:t>
            </a:r>
            <a:r>
              <a:rPr lang="en-US" sz="1500" dirty="0">
                <a:latin typeface="+mn-lt"/>
              </a:rPr>
              <a:t> </a:t>
            </a:r>
          </a:p>
          <a:p>
            <a:pPr marL="342900" indent="-342900">
              <a:buFont typeface="+mj-lt"/>
              <a:buAutoNum type="arabicPeriod"/>
            </a:pPr>
            <a:r>
              <a:rPr lang="en-US" sz="1500" dirty="0" err="1">
                <a:latin typeface="+mn-lt"/>
              </a:rPr>
              <a:t>MeaningCloud</a:t>
            </a:r>
            <a:r>
              <a:rPr lang="en-US" sz="1500" dirty="0">
                <a:latin typeface="+mn-lt"/>
              </a:rPr>
              <a:t> </a:t>
            </a:r>
            <a:r>
              <a:rPr lang="en-US" sz="1500" dirty="0">
                <a:latin typeface="+mn-lt"/>
                <a:hlinkClick r:id="rId7"/>
              </a:rPr>
              <a:t>http://www.meaningcloud.com/</a:t>
            </a:r>
            <a:r>
              <a:rPr lang="en-US" sz="1500" dirty="0">
                <a:latin typeface="+mn-lt"/>
              </a:rPr>
              <a:t> </a:t>
            </a:r>
          </a:p>
          <a:p>
            <a:pPr marL="342900" indent="-342900">
              <a:buFont typeface="+mj-lt"/>
              <a:buAutoNum type="arabicPeriod"/>
            </a:pPr>
            <a:r>
              <a:rPr lang="en-US" sz="1500" dirty="0">
                <a:latin typeface="+mn-lt"/>
              </a:rPr>
              <a:t>Ingen.io </a:t>
            </a:r>
            <a:r>
              <a:rPr lang="en-US" sz="1500" dirty="0">
                <a:latin typeface="+mn-lt"/>
                <a:hlinkClick r:id="rId8"/>
              </a:rPr>
              <a:t>https://www.quora.com/topic/Ingen-io</a:t>
            </a:r>
            <a:r>
              <a:rPr lang="en-US" sz="1500" dirty="0">
                <a:latin typeface="+mn-lt"/>
              </a:rPr>
              <a:t> </a:t>
            </a:r>
          </a:p>
          <a:p>
            <a:pPr marL="342900" indent="-342900">
              <a:buFont typeface="+mj-lt"/>
              <a:buAutoNum type="arabicPeriod"/>
            </a:pPr>
            <a:r>
              <a:rPr lang="en-US" sz="1500" dirty="0">
                <a:latin typeface="+mn-lt"/>
              </a:rPr>
              <a:t>Rosette (many European, Middle Eastern and Asian languages) </a:t>
            </a:r>
            <a:r>
              <a:rPr lang="en-US" sz="1500" dirty="0">
                <a:latin typeface="+mn-lt"/>
                <a:hlinkClick r:id="rId9"/>
              </a:rPr>
              <a:t>https://developer.rosette.com/</a:t>
            </a:r>
            <a:r>
              <a:rPr lang="en-US" sz="1500" dirty="0">
                <a:latin typeface="+mn-lt"/>
              </a:rPr>
              <a:t> </a:t>
            </a:r>
          </a:p>
          <a:p>
            <a:pPr marL="342900" indent="-342900">
              <a:buFont typeface="+mj-lt"/>
              <a:buAutoNum type="arabicPeriod"/>
            </a:pPr>
            <a:r>
              <a:rPr lang="en-US" sz="1500" dirty="0" err="1">
                <a:latin typeface="+mn-lt"/>
              </a:rPr>
              <a:t>Saplo</a:t>
            </a:r>
            <a:r>
              <a:rPr lang="en-US" sz="1500" dirty="0">
                <a:latin typeface="+mn-lt"/>
              </a:rPr>
              <a:t> </a:t>
            </a:r>
            <a:r>
              <a:rPr lang="en-US" sz="1500" dirty="0">
                <a:latin typeface="+mn-lt"/>
                <a:hlinkClick r:id="rId10"/>
              </a:rPr>
              <a:t>https://www.quora.com/topic/Saplo-company</a:t>
            </a:r>
            <a:r>
              <a:rPr lang="en-US" sz="1500" dirty="0">
                <a:latin typeface="+mn-lt"/>
              </a:rPr>
              <a:t> </a:t>
            </a:r>
          </a:p>
          <a:p>
            <a:pPr marL="342900" indent="-342900">
              <a:buFont typeface="+mj-lt"/>
              <a:buAutoNum type="arabicPeriod"/>
            </a:pPr>
            <a:r>
              <a:rPr lang="en-US" sz="1500" dirty="0" err="1">
                <a:latin typeface="+mn-lt"/>
              </a:rPr>
              <a:t>Semantria</a:t>
            </a:r>
            <a:r>
              <a:rPr lang="en-US" sz="1500" dirty="0">
                <a:latin typeface="+mn-lt"/>
              </a:rPr>
              <a:t> </a:t>
            </a:r>
            <a:r>
              <a:rPr lang="en-US" sz="1500" dirty="0">
                <a:latin typeface="+mn-lt"/>
                <a:hlinkClick r:id="rId11"/>
              </a:rPr>
              <a:t>https://www.quora.com/topic/Semantria</a:t>
            </a:r>
            <a:r>
              <a:rPr lang="en-US" sz="1500" dirty="0">
                <a:latin typeface="+mn-lt"/>
              </a:rPr>
              <a:t> </a:t>
            </a:r>
          </a:p>
          <a:p>
            <a:pPr marL="342900" indent="-342900">
              <a:buFont typeface="+mj-lt"/>
              <a:buAutoNum type="arabicPeriod"/>
            </a:pPr>
            <a:r>
              <a:rPr lang="en-US" sz="1500" dirty="0">
                <a:latin typeface="+mn-lt"/>
              </a:rPr>
              <a:t>Aylien.com </a:t>
            </a:r>
            <a:r>
              <a:rPr lang="en-US" sz="1500" dirty="0">
                <a:latin typeface="+mn-lt"/>
                <a:hlinkClick r:id="rId12"/>
              </a:rPr>
              <a:t>http://aylien.com/</a:t>
            </a:r>
            <a:r>
              <a:rPr lang="en-US" sz="1500" dirty="0">
                <a:latin typeface="+mn-lt"/>
              </a:rPr>
              <a:t> </a:t>
            </a:r>
          </a:p>
          <a:p>
            <a:pPr marL="342900" indent="-342900">
              <a:buFont typeface="+mj-lt"/>
              <a:buAutoNum type="arabicPeriod"/>
            </a:pPr>
            <a:r>
              <a:rPr lang="en-US" sz="1500" dirty="0" err="1">
                <a:latin typeface="+mn-lt"/>
              </a:rPr>
              <a:t>TextRazor</a:t>
            </a:r>
            <a:r>
              <a:rPr lang="en-US" sz="1500" dirty="0">
                <a:latin typeface="+mn-lt"/>
              </a:rPr>
              <a:t> </a:t>
            </a:r>
            <a:r>
              <a:rPr lang="en-US" sz="1500" dirty="0">
                <a:latin typeface="+mn-lt"/>
                <a:hlinkClick r:id="rId13"/>
              </a:rPr>
              <a:t>https://www.textrazor.com/</a:t>
            </a:r>
            <a:r>
              <a:rPr lang="en-US" sz="1500" dirty="0">
                <a:latin typeface="+mn-lt"/>
              </a:rPr>
              <a:t> </a:t>
            </a:r>
          </a:p>
          <a:p>
            <a:pPr marL="342900" indent="-342900">
              <a:buFont typeface="+mj-lt"/>
              <a:buAutoNum type="arabicPeriod"/>
            </a:pPr>
            <a:r>
              <a:rPr lang="en-US" sz="1500" dirty="0">
                <a:latin typeface="+mn-lt"/>
              </a:rPr>
              <a:t>Wolfram Alpha </a:t>
            </a:r>
            <a:r>
              <a:rPr lang="en-US" sz="1500" dirty="0">
                <a:latin typeface="+mn-lt"/>
                <a:hlinkClick r:id="rId14"/>
              </a:rPr>
              <a:t>https://www.wolframalpha.com/</a:t>
            </a:r>
            <a:endParaRPr lang="en-US" sz="1500" dirty="0">
              <a:latin typeface="+mn-lt"/>
            </a:endParaRPr>
          </a:p>
          <a:p>
            <a:pPr marL="342900" indent="-342900">
              <a:buFont typeface="+mj-lt"/>
              <a:buAutoNum type="arabicPeriod"/>
            </a:pPr>
            <a:r>
              <a:rPr lang="en-US" sz="1500" dirty="0">
                <a:latin typeface="+mn-lt"/>
              </a:rPr>
              <a:t>Microsoft Cognitive Services &amp; Azure ML  </a:t>
            </a:r>
            <a:r>
              <a:rPr lang="en-US" sz="1500" dirty="0">
                <a:latin typeface="+mn-lt"/>
                <a:hlinkClick r:id="rId15"/>
              </a:rPr>
              <a:t>https://www.microsoft.com/cognitive-services/en-us/apis</a:t>
            </a:r>
            <a:r>
              <a:rPr lang="en-US" sz="1500" dirty="0">
                <a:latin typeface="+mn-lt"/>
              </a:rPr>
              <a:t> </a:t>
            </a:r>
          </a:p>
          <a:p>
            <a:pPr marL="342900" indent="-342900">
              <a:buFont typeface="+mj-lt"/>
              <a:buAutoNum type="arabicPeriod"/>
            </a:pPr>
            <a:r>
              <a:rPr lang="en-US" sz="1500" dirty="0">
                <a:latin typeface="+mn-lt"/>
                <a:hlinkClick r:id="rId16"/>
              </a:rPr>
              <a:t>https://github.com/search?utf8=%E2%9C%93&amp;q=Named+Entity+Recognition</a:t>
            </a:r>
            <a:r>
              <a:rPr lang="en-US" sz="1500" dirty="0">
                <a:latin typeface="+mn-lt"/>
              </a:rPr>
              <a:t> </a:t>
            </a:r>
          </a:p>
          <a:p>
            <a:pPr marL="342900" indent="-342900">
              <a:buFont typeface="+mj-lt"/>
              <a:buAutoNum type="arabicPeriod"/>
            </a:pPr>
            <a:r>
              <a:rPr lang="en-US" sz="1500" dirty="0">
                <a:latin typeface="+mn-lt"/>
                <a:hlinkClick r:id="rId17"/>
              </a:rPr>
              <a:t>https://cloud.google.com/Natural_Language</a:t>
            </a:r>
            <a:r>
              <a:rPr lang="en-US" sz="1500" dirty="0">
                <a:latin typeface="+mn-lt"/>
              </a:rPr>
              <a:t> </a:t>
            </a:r>
          </a:p>
        </p:txBody>
      </p:sp>
    </p:spTree>
    <p:extLst>
      <p:ext uri="{BB962C8B-B14F-4D97-AF65-F5344CB8AC3E}">
        <p14:creationId xmlns:p14="http://schemas.microsoft.com/office/powerpoint/2010/main" val="38200293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OpenCalais</a:t>
            </a:r>
            <a:r>
              <a:rPr lang="en-US" dirty="0"/>
              <a:t> &amp; </a:t>
            </a:r>
            <a:r>
              <a:rPr lang="en-US" dirty="0" err="1"/>
              <a:t>Dbpedia</a:t>
            </a:r>
            <a:endParaRPr lang="en-US" sz="3232" dirty="0"/>
          </a:p>
        </p:txBody>
      </p:sp>
      <p:sp>
        <p:nvSpPr>
          <p:cNvPr id="4" name="Text Placeholder 1"/>
          <p:cNvSpPr>
            <a:spLocks noGrp="1"/>
          </p:cNvSpPr>
          <p:nvPr>
            <p:ph type="body" sz="quarter" idx="10"/>
          </p:nvPr>
        </p:nvSpPr>
        <p:spPr>
          <a:xfrm>
            <a:off x="269261" y="1164657"/>
            <a:ext cx="1689480" cy="357334"/>
          </a:xfrm>
        </p:spPr>
        <p:txBody>
          <a:bodyPr/>
          <a:lstStyle/>
          <a:p>
            <a:pPr marL="0" indent="0">
              <a:buNone/>
            </a:pPr>
            <a:endParaRPr lang="en-US" sz="1600" dirty="0">
              <a:latin typeface="+mn-lt"/>
            </a:endParaRPr>
          </a:p>
        </p:txBody>
      </p:sp>
      <p:pic>
        <p:nvPicPr>
          <p:cNvPr id="2" name="Picture 1"/>
          <p:cNvPicPr>
            <a:picLocks noChangeAspect="1"/>
          </p:cNvPicPr>
          <p:nvPr/>
        </p:nvPicPr>
        <p:blipFill>
          <a:blip r:embed="rId3"/>
          <a:stretch>
            <a:fillRect/>
          </a:stretch>
        </p:blipFill>
        <p:spPr>
          <a:xfrm>
            <a:off x="2013286" y="984958"/>
            <a:ext cx="6800903" cy="3657600"/>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stretch>
            <a:fillRect/>
          </a:stretch>
        </p:blipFill>
        <p:spPr>
          <a:xfrm>
            <a:off x="355888" y="1591081"/>
            <a:ext cx="6977114" cy="33242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24143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About</a:t>
            </a:r>
            <a:endParaRPr lang="en-US" dirty="0"/>
          </a:p>
        </p:txBody>
      </p:sp>
      <p:sp>
        <p:nvSpPr>
          <p:cNvPr id="4" name="Text Placeholder 3"/>
          <p:cNvSpPr>
            <a:spLocks noGrp="1"/>
          </p:cNvSpPr>
          <p:nvPr>
            <p:ph type="body" sz="quarter" idx="10"/>
          </p:nvPr>
        </p:nvSpPr>
        <p:spPr>
          <a:xfrm>
            <a:off x="269263" y="981778"/>
            <a:ext cx="4645637" cy="2382504"/>
          </a:xfrm>
        </p:spPr>
        <p:txBody>
          <a:bodyPr numCol="1"/>
          <a:lstStyle/>
          <a:p>
            <a:r>
              <a:rPr lang="en-US" sz="2000" dirty="0">
                <a:latin typeface="+mn-lt"/>
              </a:rPr>
              <a:t>CEO DevRain Solutions</a:t>
            </a:r>
          </a:p>
          <a:p>
            <a:r>
              <a:rPr lang="en-US" sz="2000" dirty="0">
                <a:latin typeface="+mn-lt"/>
              </a:rPr>
              <a:t>CTO </a:t>
            </a:r>
            <a:r>
              <a:rPr lang="en-US" sz="2000" dirty="0" err="1">
                <a:latin typeface="+mn-lt"/>
              </a:rPr>
              <a:t>Udonors</a:t>
            </a:r>
            <a:endParaRPr lang="en-US" sz="2000" dirty="0">
              <a:latin typeface="+mn-lt"/>
            </a:endParaRPr>
          </a:p>
          <a:p>
            <a:r>
              <a:rPr lang="en-US" sz="2000" dirty="0">
                <a:latin typeface="+mn-lt"/>
              </a:rPr>
              <a:t>PhD in Computer Science</a:t>
            </a:r>
          </a:p>
          <a:p>
            <a:r>
              <a:rPr lang="en-US" sz="2000" dirty="0">
                <a:latin typeface="+mn-lt"/>
              </a:rPr>
              <a:t>Microsoft Regional Director</a:t>
            </a:r>
          </a:p>
          <a:p>
            <a:r>
              <a:rPr lang="en-US" sz="2000" dirty="0">
                <a:latin typeface="+mn-lt"/>
              </a:rPr>
              <a:t>Microsoft Most Valuable Professional</a:t>
            </a:r>
          </a:p>
          <a:p>
            <a:r>
              <a:rPr lang="en-US" sz="2000" dirty="0">
                <a:latin typeface="+mn-lt"/>
              </a:rPr>
              <a:t>The Best Software Architecture (Ukrainian IT Award)</a:t>
            </a:r>
            <a:endParaRPr lang="uk-UA" sz="2000" dirty="0">
              <a:latin typeface="+mn-lt"/>
            </a:endParaRPr>
          </a:p>
        </p:txBody>
      </p:sp>
      <p:pic>
        <p:nvPicPr>
          <p:cNvPr id="2" name="Picture 1"/>
          <p:cNvPicPr>
            <a:picLocks noChangeAspect="1"/>
          </p:cNvPicPr>
          <p:nvPr/>
        </p:nvPicPr>
        <p:blipFill>
          <a:blip r:embed="rId2"/>
          <a:stretch>
            <a:fillRect/>
          </a:stretch>
        </p:blipFill>
        <p:spPr>
          <a:xfrm>
            <a:off x="5047488" y="0"/>
            <a:ext cx="4114800" cy="5155775"/>
          </a:xfrm>
          <a:prstGeom prst="rect">
            <a:avLst/>
          </a:prstGeom>
        </p:spPr>
      </p:pic>
    </p:spTree>
    <p:extLst>
      <p:ext uri="{BB962C8B-B14F-4D97-AF65-F5344CB8AC3E}">
        <p14:creationId xmlns:p14="http://schemas.microsoft.com/office/powerpoint/2010/main" val="23264115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Wit.ai</a:t>
            </a:r>
            <a:endParaRPr lang="en-US" sz="3232" dirty="0"/>
          </a:p>
        </p:txBody>
      </p:sp>
      <p:sp>
        <p:nvSpPr>
          <p:cNvPr id="2" name="Rectangle 1"/>
          <p:cNvSpPr>
            <a:spLocks noChangeArrowheads="1"/>
          </p:cNvSpPr>
          <p:nvPr/>
        </p:nvSpPr>
        <p:spPr bwMode="auto">
          <a:xfrm>
            <a:off x="0" y="0"/>
            <a:ext cx="9144000" cy="0"/>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200" b="0" i="0" u="none" strike="noStrike" cap="none" normalizeH="0" baseline="0">
              <a:ln>
                <a:noFill/>
              </a:ln>
              <a:solidFill>
                <a:srgbClr val="FFFFFF"/>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a:ln>
                  <a:noFill/>
                </a:ln>
                <a:solidFill>
                  <a:srgbClr val="FFFFFF"/>
                </a:solidFill>
                <a:effectLst/>
                <a:latin typeface="Segoe UI" panose="020B0502040204020203" pitchFamily="34" charset="0"/>
                <a:cs typeface="Segoe UI" panose="020B0502040204020203" pitchFamily="34" charset="0"/>
              </a:rPr>
              <a:t>Language Understanding Intelligent Service (beta)</a:t>
            </a:r>
            <a:r>
              <a:rPr kumimoji="0" lang="en-US" altLang="en-US" sz="4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Text Placeholder 4"/>
          <p:cNvSpPr>
            <a:spLocks noGrp="1"/>
          </p:cNvSpPr>
          <p:nvPr>
            <p:ph type="body" sz="quarter" idx="10"/>
          </p:nvPr>
        </p:nvSpPr>
        <p:spPr/>
        <p:txBody>
          <a:bodyPr/>
          <a:lstStyle/>
          <a:p>
            <a:endParaRPr lang="en-US"/>
          </a:p>
        </p:txBody>
      </p:sp>
      <p:pic>
        <p:nvPicPr>
          <p:cNvPr id="6" name="Picture 5"/>
          <p:cNvPicPr>
            <a:picLocks noChangeAspect="1"/>
          </p:cNvPicPr>
          <p:nvPr/>
        </p:nvPicPr>
        <p:blipFill>
          <a:blip r:embed="rId3"/>
          <a:stretch>
            <a:fillRect/>
          </a:stretch>
        </p:blipFill>
        <p:spPr>
          <a:xfrm>
            <a:off x="576337" y="1184166"/>
            <a:ext cx="7986658" cy="3200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9236390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Luis</a:t>
            </a:r>
            <a:endParaRPr lang="en-US" sz="3232" dirty="0"/>
          </a:p>
        </p:txBody>
      </p:sp>
      <p:sp>
        <p:nvSpPr>
          <p:cNvPr id="4" name="Text Placeholder 1"/>
          <p:cNvSpPr>
            <a:spLocks noGrp="1"/>
          </p:cNvSpPr>
          <p:nvPr>
            <p:ph type="body" sz="quarter" idx="10"/>
          </p:nvPr>
        </p:nvSpPr>
        <p:spPr>
          <a:xfrm>
            <a:off x="269260" y="871083"/>
            <a:ext cx="6915999" cy="357334"/>
          </a:xfrm>
        </p:spPr>
        <p:txBody>
          <a:bodyPr/>
          <a:lstStyle/>
          <a:p>
            <a:pPr marL="0" indent="0">
              <a:buNone/>
            </a:pPr>
            <a:r>
              <a:rPr lang="en-US" sz="1600" dirty="0">
                <a:latin typeface="+mn-lt"/>
              </a:rPr>
              <a:t>Language Understanding Intelligent Service (beta) </a:t>
            </a:r>
            <a:r>
              <a:rPr lang="en-US" sz="1600" dirty="0">
                <a:latin typeface="+mn-lt"/>
                <a:hlinkClick r:id="rId3"/>
              </a:rPr>
              <a:t>https://www.luis.ai</a:t>
            </a:r>
            <a:r>
              <a:rPr lang="en-US" sz="1600" dirty="0">
                <a:latin typeface="+mn-lt"/>
              </a:rPr>
              <a:t> </a:t>
            </a:r>
          </a:p>
        </p:txBody>
      </p:sp>
      <p:sp>
        <p:nvSpPr>
          <p:cNvPr id="2" name="Rectangle 1"/>
          <p:cNvSpPr>
            <a:spLocks noChangeArrowheads="1"/>
          </p:cNvSpPr>
          <p:nvPr/>
        </p:nvSpPr>
        <p:spPr bwMode="auto">
          <a:xfrm>
            <a:off x="0" y="0"/>
            <a:ext cx="9144000" cy="0"/>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200" b="0" i="0" u="none" strike="noStrike" cap="none" normalizeH="0" baseline="0">
              <a:ln>
                <a:noFill/>
              </a:ln>
              <a:solidFill>
                <a:srgbClr val="FFFFFF"/>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a:ln>
                  <a:noFill/>
                </a:ln>
                <a:solidFill>
                  <a:srgbClr val="FFFFFF"/>
                </a:solidFill>
                <a:effectLst/>
                <a:latin typeface="Segoe UI" panose="020B0502040204020203" pitchFamily="34" charset="0"/>
                <a:cs typeface="Segoe UI" panose="020B0502040204020203" pitchFamily="34" charset="0"/>
              </a:rPr>
              <a:t>Language Understanding Intelligent Service (beta)</a:t>
            </a:r>
            <a:r>
              <a:rPr kumimoji="0" lang="en-US" altLang="en-US" sz="4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7411" name="Picture 3" descr="https://www.luis.ai/Content/images/Botframework.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3455" y="1425182"/>
            <a:ext cx="7467599" cy="34747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54280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Cognitive Services</a:t>
            </a:r>
            <a:br>
              <a:rPr lang="en-US" dirty="0"/>
            </a:br>
            <a:endParaRPr lang="en-US" sz="3232" dirty="0"/>
          </a:p>
        </p:txBody>
      </p:sp>
      <p:sp>
        <p:nvSpPr>
          <p:cNvPr id="4" name="Text Placeholder 1"/>
          <p:cNvSpPr>
            <a:spLocks noGrp="1"/>
          </p:cNvSpPr>
          <p:nvPr>
            <p:ph type="body" sz="quarter" idx="10"/>
          </p:nvPr>
        </p:nvSpPr>
        <p:spPr>
          <a:xfrm>
            <a:off x="269260" y="871083"/>
            <a:ext cx="6915999" cy="357334"/>
          </a:xfrm>
        </p:spPr>
        <p:txBody>
          <a:bodyPr/>
          <a:lstStyle/>
          <a:p>
            <a:pPr marL="0" indent="0">
              <a:buNone/>
            </a:pPr>
            <a:endParaRPr lang="en-US" sz="1600" dirty="0">
              <a:latin typeface="+mn-lt"/>
            </a:endParaRPr>
          </a:p>
        </p:txBody>
      </p:sp>
      <p:sp>
        <p:nvSpPr>
          <p:cNvPr id="2" name="Rectangle 1"/>
          <p:cNvSpPr>
            <a:spLocks noChangeArrowheads="1"/>
          </p:cNvSpPr>
          <p:nvPr/>
        </p:nvSpPr>
        <p:spPr bwMode="auto">
          <a:xfrm>
            <a:off x="0" y="0"/>
            <a:ext cx="9144000" cy="0"/>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200" b="0" i="0" u="none" strike="noStrike" cap="none" normalizeH="0" baseline="0">
              <a:ln>
                <a:noFill/>
              </a:ln>
              <a:solidFill>
                <a:srgbClr val="FFFFFF"/>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a:ln>
                  <a:noFill/>
                </a:ln>
                <a:solidFill>
                  <a:srgbClr val="FFFFFF"/>
                </a:solidFill>
                <a:effectLst/>
                <a:latin typeface="Segoe UI" panose="020B0502040204020203" pitchFamily="34" charset="0"/>
                <a:cs typeface="Segoe UI" panose="020B0502040204020203" pitchFamily="34" charset="0"/>
              </a:rPr>
              <a:t>Language Understanding Intelligent Service (beta)</a:t>
            </a:r>
            <a:r>
              <a:rPr kumimoji="0" lang="en-US" altLang="en-US" sz="4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p:cNvPicPr>
            <a:picLocks noChangeAspect="1"/>
          </p:cNvPicPr>
          <p:nvPr/>
        </p:nvPicPr>
        <p:blipFill>
          <a:blip r:embed="rId3"/>
          <a:stretch>
            <a:fillRect/>
          </a:stretch>
        </p:blipFill>
        <p:spPr>
          <a:xfrm>
            <a:off x="2217206" y="1049750"/>
            <a:ext cx="6494294" cy="3657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1359430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Machine Learning (NER)</a:t>
            </a:r>
            <a:endParaRPr lang="en-US" sz="3232" dirty="0"/>
          </a:p>
        </p:txBody>
      </p:sp>
      <p:sp>
        <p:nvSpPr>
          <p:cNvPr id="4" name="Text Placeholder 1"/>
          <p:cNvSpPr>
            <a:spLocks noGrp="1"/>
          </p:cNvSpPr>
          <p:nvPr>
            <p:ph type="body" sz="quarter" idx="10"/>
          </p:nvPr>
        </p:nvSpPr>
        <p:spPr>
          <a:xfrm>
            <a:off x="269260" y="871083"/>
            <a:ext cx="2603881" cy="1686929"/>
          </a:xfrm>
        </p:spPr>
        <p:txBody>
          <a:bodyPr/>
          <a:lstStyle/>
          <a:p>
            <a:pPr marL="0" indent="0">
              <a:buNone/>
            </a:pPr>
            <a:r>
              <a:rPr lang="en-US" sz="1600" dirty="0">
                <a:latin typeface="+mn-lt"/>
              </a:rPr>
              <a:t>Microsoft Azure Machine Learning Studio is a collaborative, drag-and-drop tool you can use to build, test, and deploy predictive analytics solutions on your data. </a:t>
            </a:r>
          </a:p>
        </p:txBody>
      </p:sp>
      <p:sp>
        <p:nvSpPr>
          <p:cNvPr id="2" name="Rectangle 1"/>
          <p:cNvSpPr>
            <a:spLocks noChangeArrowheads="1"/>
          </p:cNvSpPr>
          <p:nvPr/>
        </p:nvSpPr>
        <p:spPr bwMode="auto">
          <a:xfrm>
            <a:off x="0" y="0"/>
            <a:ext cx="9144000" cy="0"/>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200" b="0" i="0" u="none" strike="noStrike" cap="none" normalizeH="0" baseline="0">
              <a:ln>
                <a:noFill/>
              </a:ln>
              <a:solidFill>
                <a:srgbClr val="FFFFFF"/>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a:ln>
                  <a:noFill/>
                </a:ln>
                <a:solidFill>
                  <a:srgbClr val="FFFFFF"/>
                </a:solidFill>
                <a:effectLst/>
                <a:latin typeface="Segoe UI" panose="020B0502040204020203" pitchFamily="34" charset="0"/>
                <a:cs typeface="Segoe UI" panose="020B0502040204020203" pitchFamily="34" charset="0"/>
              </a:rPr>
              <a:t>Language Understanding Intelligent Service (beta)</a:t>
            </a:r>
            <a:r>
              <a:rPr kumimoji="0" lang="en-US" altLang="en-US" sz="4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0482" name="Picture 2" descr="https://visualstudiomagazine.com/articles/2014/09/01/~/media/ECG/visualstudiomagazine/Images/2014/09/0914vsm_mccaffreyfig01.ash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2309" y="1109020"/>
            <a:ext cx="5401645" cy="3657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42410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62" y="899974"/>
            <a:ext cx="5255639" cy="3056534"/>
          </a:xfrm>
        </p:spPr>
        <p:txBody>
          <a:bodyPr/>
          <a:lstStyle/>
          <a:p>
            <a:pPr marL="0" indent="0">
              <a:buNone/>
            </a:pPr>
            <a:endParaRPr lang="en-US" sz="3200" dirty="0"/>
          </a:p>
          <a:p>
            <a:pPr marL="0" indent="0">
              <a:buNone/>
            </a:pPr>
            <a:r>
              <a:rPr lang="en-US" sz="3200" dirty="0"/>
              <a:t>Oleksandr Krakovetskyi</a:t>
            </a:r>
          </a:p>
          <a:p>
            <a:pPr marL="0" indent="0">
              <a:buNone/>
            </a:pPr>
            <a:r>
              <a:rPr lang="en-US" sz="1800" dirty="0"/>
              <a:t>CEO, DevRain Solutions</a:t>
            </a:r>
          </a:p>
          <a:p>
            <a:pPr marL="0" indent="0">
              <a:buNone/>
            </a:pPr>
            <a:br>
              <a:rPr lang="uk-UA" sz="2000" dirty="0"/>
            </a:br>
            <a:endParaRPr lang="en-US" sz="2000" dirty="0"/>
          </a:p>
          <a:p>
            <a:pPr marL="0" indent="0">
              <a:buNone/>
            </a:pPr>
            <a:r>
              <a:rPr lang="en-US" sz="2000" dirty="0">
                <a:hlinkClick r:id="rId2"/>
              </a:rPr>
              <a:t>alex.krakovetskiy@devrain.com</a:t>
            </a:r>
            <a:r>
              <a:rPr lang="ru-RU" sz="2000" dirty="0"/>
              <a:t> </a:t>
            </a:r>
          </a:p>
          <a:p>
            <a:pPr marL="0" indent="0">
              <a:buNone/>
            </a:pPr>
            <a:r>
              <a:rPr lang="en-US" sz="2000" dirty="0">
                <a:hlinkClick r:id="rId3"/>
              </a:rPr>
              <a:t>https://www.facebook.com/alex.krakovetskiy</a:t>
            </a:r>
            <a:r>
              <a:rPr lang="ru-RU" sz="2000" dirty="0"/>
              <a:t> </a:t>
            </a:r>
          </a:p>
          <a:p>
            <a:pPr marL="0" indent="0">
              <a:buNone/>
            </a:pPr>
            <a:r>
              <a:rPr lang="en-US" sz="2000" dirty="0"/>
              <a:t>@</a:t>
            </a:r>
            <a:r>
              <a:rPr lang="en-US" sz="2000" dirty="0" err="1"/>
              <a:t>msugvnua</a:t>
            </a:r>
            <a:endParaRPr lang="ru-RU" sz="2000" dirty="0"/>
          </a:p>
        </p:txBody>
      </p:sp>
      <p:sp>
        <p:nvSpPr>
          <p:cNvPr id="2" name="Title 1"/>
          <p:cNvSpPr>
            <a:spLocks noGrp="1"/>
          </p:cNvSpPr>
          <p:nvPr>
            <p:ph type="title"/>
          </p:nvPr>
        </p:nvSpPr>
        <p:spPr/>
        <p:txBody>
          <a:bodyPr/>
          <a:lstStyle/>
          <a:p>
            <a:r>
              <a:rPr lang="en-US" dirty="0"/>
              <a:t>Questions?</a:t>
            </a:r>
          </a:p>
        </p:txBody>
      </p:sp>
      <p:pic>
        <p:nvPicPr>
          <p:cNvPr id="6146" name="Picture 2" descr="Олександр Краковецький"/>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2070" y="424463"/>
            <a:ext cx="3048000" cy="304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30564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Apps vs. Messengers</a:t>
            </a:r>
            <a:endParaRPr lang="en-US" dirty="0"/>
          </a:p>
        </p:txBody>
      </p:sp>
      <p:sp>
        <p:nvSpPr>
          <p:cNvPr id="4" name="Text Placeholder 3"/>
          <p:cNvSpPr>
            <a:spLocks noGrp="1"/>
          </p:cNvSpPr>
          <p:nvPr>
            <p:ph type="body" sz="quarter" idx="10"/>
          </p:nvPr>
        </p:nvSpPr>
        <p:spPr>
          <a:xfrm>
            <a:off x="269263" y="1771660"/>
            <a:ext cx="8802548" cy="3170913"/>
          </a:xfrm>
        </p:spPr>
        <p:txBody>
          <a:bodyPr numCol="2"/>
          <a:lstStyle/>
          <a:p>
            <a:r>
              <a:rPr lang="en-US" sz="2000" dirty="0">
                <a:latin typeface="+mn-lt"/>
              </a:rPr>
              <a:t>3+ million apps in Apple Store and Google Play</a:t>
            </a:r>
          </a:p>
          <a:p>
            <a:r>
              <a:rPr lang="en-US" sz="2000" dirty="0">
                <a:latin typeface="+mn-lt"/>
              </a:rPr>
              <a:t>Most smartphone users download zero apps per month </a:t>
            </a:r>
            <a:r>
              <a:rPr lang="en-US" sz="2000" dirty="0">
                <a:latin typeface="+mn-lt"/>
                <a:hlinkClick r:id="rId2"/>
              </a:rPr>
              <a:t>http://qz.com/253618/most-smartphone-users-download-zero-apps-per-month/</a:t>
            </a:r>
            <a:endParaRPr lang="en-US" sz="2000" dirty="0">
              <a:latin typeface="+mn-lt"/>
            </a:endParaRPr>
          </a:p>
          <a:p>
            <a:r>
              <a:rPr lang="en-US" sz="2000" dirty="0">
                <a:latin typeface="+mn-lt"/>
              </a:rPr>
              <a:t>80% of time users spend in 3 apps</a:t>
            </a:r>
          </a:p>
          <a:p>
            <a:r>
              <a:rPr lang="en-US" sz="2000" dirty="0">
                <a:latin typeface="+mn-lt"/>
              </a:rPr>
              <a:t>Top is a place for “big players”</a:t>
            </a:r>
          </a:p>
          <a:p>
            <a:r>
              <a:rPr lang="en-US" sz="2000" dirty="0">
                <a:latin typeface="+mn-lt"/>
              </a:rPr>
              <a:t>&lt; 2% in top – new publishers</a:t>
            </a:r>
            <a:endParaRPr lang="ru-RU" sz="2000" dirty="0">
              <a:latin typeface="+mn-lt"/>
            </a:endParaRPr>
          </a:p>
          <a:p>
            <a:r>
              <a:rPr lang="ru-RU" sz="2000" dirty="0" err="1">
                <a:latin typeface="+mn-lt"/>
              </a:rPr>
              <a:t>WhatsApp</a:t>
            </a:r>
            <a:r>
              <a:rPr lang="ru-RU" sz="2000" dirty="0">
                <a:latin typeface="+mn-lt"/>
              </a:rPr>
              <a:t> 1 </a:t>
            </a:r>
            <a:r>
              <a:rPr lang="en-US" sz="2000" dirty="0">
                <a:latin typeface="+mn-lt"/>
              </a:rPr>
              <a:t>billion users,</a:t>
            </a:r>
          </a:p>
          <a:p>
            <a:r>
              <a:rPr lang="ru-RU" sz="2000" dirty="0" err="1">
                <a:latin typeface="+mn-lt"/>
              </a:rPr>
              <a:t>Facebook</a:t>
            </a:r>
            <a:r>
              <a:rPr lang="ru-RU" sz="2000" dirty="0">
                <a:latin typeface="+mn-lt"/>
              </a:rPr>
              <a:t> </a:t>
            </a:r>
            <a:r>
              <a:rPr lang="ru-RU" sz="2000" dirty="0" err="1">
                <a:latin typeface="+mn-lt"/>
              </a:rPr>
              <a:t>Messenger</a:t>
            </a:r>
            <a:r>
              <a:rPr lang="ru-RU" sz="2000" dirty="0">
                <a:latin typeface="+mn-lt"/>
              </a:rPr>
              <a:t> – 900 </a:t>
            </a:r>
            <a:r>
              <a:rPr lang="en-US" sz="2000" dirty="0">
                <a:latin typeface="+mn-lt"/>
              </a:rPr>
              <a:t>million</a:t>
            </a:r>
          </a:p>
          <a:p>
            <a:r>
              <a:rPr lang="ru-RU" sz="2000" dirty="0" err="1">
                <a:latin typeface="+mn-lt"/>
              </a:rPr>
              <a:t>WeChat</a:t>
            </a:r>
            <a:r>
              <a:rPr lang="ru-RU" sz="2000" dirty="0">
                <a:latin typeface="+mn-lt"/>
              </a:rPr>
              <a:t> – 700 </a:t>
            </a:r>
            <a:r>
              <a:rPr lang="en-US" sz="2000" dirty="0" err="1">
                <a:latin typeface="+mn-lt"/>
              </a:rPr>
              <a:t>mln</a:t>
            </a:r>
            <a:endParaRPr lang="en-US" sz="2000" dirty="0">
              <a:latin typeface="+mn-lt"/>
            </a:endParaRPr>
          </a:p>
          <a:p>
            <a:r>
              <a:rPr lang="en-US" sz="2000" dirty="0">
                <a:latin typeface="+mn-lt"/>
              </a:rPr>
              <a:t>Messaging apps are now bigger than social networks </a:t>
            </a:r>
            <a:r>
              <a:rPr lang="en-US" sz="2000" dirty="0">
                <a:latin typeface="+mn-lt"/>
                <a:hlinkClick r:id="rId3"/>
              </a:rPr>
              <a:t>http://www.businessinsider.com/the-messaging-app-report-2015-11?IR=T</a:t>
            </a:r>
            <a:r>
              <a:rPr lang="en-US" sz="2000" dirty="0">
                <a:latin typeface="+mn-lt"/>
              </a:rPr>
              <a:t> </a:t>
            </a:r>
          </a:p>
        </p:txBody>
      </p:sp>
      <p:pic>
        <p:nvPicPr>
          <p:cNvPr id="5" name="Picture 2" descr="http://telegram-online.ru/wp-content/uploads/2015/09/telegram-onlin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2647" y="1151429"/>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lh6.ggpht.com/sRWS6JpaUYQPxdSPv7BLUWOsA9L7IRcvQOjT6GD5x2QMsaM5N2Glk88o7BjA2tWEMaRG=w3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4226" y="1151429"/>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lh5.ggpht.com/0VYAvZLR9YhosF-thqm8xl8EWsCfrEY_uk2og2f59K8IOx5TfPsXjFVwxaHVnUbuEjc=w30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05805" y="1151429"/>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http://old.corcosoft.com/assets/images/pages/home/tools/slack-wrapped.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44892" y="966012"/>
            <a:ext cx="1097280" cy="7315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http://dontfear.ru/wp-content/uploads/2014/05/skyp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43503" y="1147623"/>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https://s3-eu-west-1.amazonaws.com/imagepingpongwebsite/socialmedia/wechat.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88050" y="1148892"/>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pixelvpn.com/images/multiplatform-apple-android-windows.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69198" y="857260"/>
            <a:ext cx="18288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20622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Bots in real life</a:t>
            </a:r>
            <a:endParaRPr lang="en-US" dirty="0"/>
          </a:p>
        </p:txBody>
      </p:sp>
      <p:sp>
        <p:nvSpPr>
          <p:cNvPr id="4" name="Text Placeholder 3"/>
          <p:cNvSpPr>
            <a:spLocks noGrp="1"/>
          </p:cNvSpPr>
          <p:nvPr>
            <p:ph type="body" sz="quarter" idx="10"/>
          </p:nvPr>
        </p:nvSpPr>
        <p:spPr>
          <a:xfrm>
            <a:off x="269263" y="986971"/>
            <a:ext cx="4716393" cy="2905724"/>
          </a:xfrm>
        </p:spPr>
        <p:txBody>
          <a:bodyPr numCol="1"/>
          <a:lstStyle/>
          <a:p>
            <a:pPr marL="0" indent="0">
              <a:buNone/>
            </a:pPr>
            <a:r>
              <a:rPr lang="en-US" sz="2000" dirty="0">
                <a:latin typeface="+mn-lt"/>
              </a:rPr>
              <a:t>X2AI from Silicon Valley created a bot for helping Syrian refugees in Lebanon </a:t>
            </a:r>
            <a:r>
              <a:rPr lang="en-US" sz="2000" dirty="0">
                <a:latin typeface="+mn-lt"/>
                <a:hlinkClick r:id="rId2"/>
              </a:rPr>
              <a:t>http://www.techinsider.io/psychotherapy-bot-in-middle-east-2016-3</a:t>
            </a:r>
            <a:r>
              <a:rPr lang="en-US" sz="2000" dirty="0">
                <a:latin typeface="+mn-lt"/>
              </a:rPr>
              <a:t> </a:t>
            </a:r>
          </a:p>
          <a:p>
            <a:pPr marL="0" indent="0">
              <a:buNone/>
            </a:pPr>
            <a:br>
              <a:rPr lang="ru-RU" sz="1600" dirty="0">
                <a:latin typeface="+mn-lt"/>
              </a:rPr>
            </a:br>
            <a:endParaRPr lang="en-US" sz="2000" dirty="0">
              <a:latin typeface="+mn-lt"/>
            </a:endParaRPr>
          </a:p>
          <a:p>
            <a:pPr marL="0" indent="0">
              <a:buNone/>
            </a:pPr>
            <a:r>
              <a:rPr lang="en-US" sz="2000" dirty="0">
                <a:latin typeface="+mn-lt"/>
              </a:rPr>
              <a:t>A 19-year-old made a free robot lawyer that has appealed $3 million in parking tickets </a:t>
            </a:r>
            <a:r>
              <a:rPr lang="en-US" sz="1600" dirty="0">
                <a:latin typeface="+mn-lt"/>
                <a:hlinkClick r:id="rId3"/>
              </a:rPr>
              <a:t>http://www.techinsider.io/joshua-browder-bot-for-parking-tickets-2016-2</a:t>
            </a:r>
            <a:r>
              <a:rPr lang="en-US" sz="1600" dirty="0">
                <a:latin typeface="+mn-lt"/>
              </a:rPr>
              <a:t> </a:t>
            </a:r>
            <a:endParaRPr lang="en-US" sz="2000" dirty="0">
              <a:latin typeface="+mn-lt"/>
            </a:endParaRPr>
          </a:p>
        </p:txBody>
      </p:sp>
      <p:pic>
        <p:nvPicPr>
          <p:cNvPr id="2" name="Picture 1"/>
          <p:cNvPicPr>
            <a:picLocks noChangeAspect="1"/>
          </p:cNvPicPr>
          <p:nvPr/>
        </p:nvPicPr>
        <p:blipFill>
          <a:blip r:embed="rId4"/>
          <a:stretch>
            <a:fillRect/>
          </a:stretch>
        </p:blipFill>
        <p:spPr>
          <a:xfrm>
            <a:off x="5116021" y="891885"/>
            <a:ext cx="3635567" cy="3657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7412750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AI dialogs</a:t>
            </a:r>
            <a:endParaRPr lang="en-US" dirty="0"/>
          </a:p>
        </p:txBody>
      </p:sp>
      <p:sp>
        <p:nvSpPr>
          <p:cNvPr id="4" name="Text Placeholder 3"/>
          <p:cNvSpPr>
            <a:spLocks noGrp="1"/>
          </p:cNvSpPr>
          <p:nvPr>
            <p:ph type="body" sz="quarter" idx="10"/>
          </p:nvPr>
        </p:nvSpPr>
        <p:spPr>
          <a:xfrm>
            <a:off x="269263" y="1568689"/>
            <a:ext cx="2561024" cy="1859283"/>
          </a:xfrm>
        </p:spPr>
        <p:txBody>
          <a:bodyPr/>
          <a:lstStyle/>
          <a:p>
            <a:r>
              <a:rPr lang="en-US" sz="2000" dirty="0">
                <a:latin typeface="+mn-lt"/>
              </a:rPr>
              <a:t>Using Natural Language Processing for understanding human language</a:t>
            </a:r>
          </a:p>
          <a:p>
            <a:endParaRPr lang="en-US" sz="2000" dirty="0">
              <a:latin typeface="+mn-lt"/>
            </a:endParaRPr>
          </a:p>
        </p:txBody>
      </p:sp>
      <p:pic>
        <p:nvPicPr>
          <p:cNvPr id="3074" name="Picture 2" descr="https://cdn2.vox-cdn.com/thumbor/gxTSGFKbk-9tSB6HNJK1cbUeXA4=/cdn0.vox-cdn.com/uploads/chorus_asset/file/6238309/Screen_Shot_2016-03-24_at_10.46.22_AM.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8370" y="217136"/>
            <a:ext cx="5981700" cy="29337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3076" name="Picture 4" descr="https://i.kinja-img.com/gawker-media/image/upload/apygpcqtlc465rqwuiy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263" y="1142320"/>
            <a:ext cx="7620000" cy="36766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8" name="Picture 6" descr="https://www.extremetech.com/wp-content/uploads/2016/03/ParentsProudest-640x26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4480" y="217136"/>
            <a:ext cx="6096000" cy="25336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0282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anim calcmode="lin" valueType="num">
                                      <p:cBhvr>
                                        <p:cTn id="8" dur="1000" fill="hold"/>
                                        <p:tgtEl>
                                          <p:spTgt spid="3074"/>
                                        </p:tgtEl>
                                        <p:attrNameLst>
                                          <p:attrName>ppt_x</p:attrName>
                                        </p:attrNameLst>
                                      </p:cBhvr>
                                      <p:tavLst>
                                        <p:tav tm="0">
                                          <p:val>
                                            <p:strVal val="#ppt_x"/>
                                          </p:val>
                                        </p:tav>
                                        <p:tav tm="100000">
                                          <p:val>
                                            <p:strVal val="#ppt_x"/>
                                          </p:val>
                                        </p:tav>
                                      </p:tavLst>
                                    </p:anim>
                                    <p:anim calcmode="lin" valueType="num">
                                      <p:cBhvr>
                                        <p:cTn id="9"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076"/>
                                        </p:tgtEl>
                                        <p:attrNameLst>
                                          <p:attrName>style.visibility</p:attrName>
                                        </p:attrNameLst>
                                      </p:cBhvr>
                                      <p:to>
                                        <p:strVal val="visible"/>
                                      </p:to>
                                    </p:set>
                                    <p:animEffect transition="in" filter="fade">
                                      <p:cBhvr>
                                        <p:cTn id="14" dur="1000"/>
                                        <p:tgtEl>
                                          <p:spTgt spid="3076"/>
                                        </p:tgtEl>
                                      </p:cBhvr>
                                    </p:animEffect>
                                    <p:anim calcmode="lin" valueType="num">
                                      <p:cBhvr>
                                        <p:cTn id="15" dur="1000" fill="hold"/>
                                        <p:tgtEl>
                                          <p:spTgt spid="3076"/>
                                        </p:tgtEl>
                                        <p:attrNameLst>
                                          <p:attrName>ppt_x</p:attrName>
                                        </p:attrNameLst>
                                      </p:cBhvr>
                                      <p:tavLst>
                                        <p:tav tm="0">
                                          <p:val>
                                            <p:strVal val="#ppt_x"/>
                                          </p:val>
                                        </p:tav>
                                        <p:tav tm="100000">
                                          <p:val>
                                            <p:strVal val="#ppt_x"/>
                                          </p:val>
                                        </p:tav>
                                      </p:tavLst>
                                    </p:anim>
                                    <p:anim calcmode="lin" valueType="num">
                                      <p:cBhvr>
                                        <p:cTn id="16" dur="1000" fill="hold"/>
                                        <p:tgtEl>
                                          <p:spTgt spid="307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078"/>
                                        </p:tgtEl>
                                        <p:attrNameLst>
                                          <p:attrName>style.visibility</p:attrName>
                                        </p:attrNameLst>
                                      </p:cBhvr>
                                      <p:to>
                                        <p:strVal val="visible"/>
                                      </p:to>
                                    </p:set>
                                    <p:animEffect transition="in" filter="fade">
                                      <p:cBhvr>
                                        <p:cTn id="21" dur="1000"/>
                                        <p:tgtEl>
                                          <p:spTgt spid="3078"/>
                                        </p:tgtEl>
                                      </p:cBhvr>
                                    </p:animEffect>
                                    <p:anim calcmode="lin" valueType="num">
                                      <p:cBhvr>
                                        <p:cTn id="22" dur="1000" fill="hold"/>
                                        <p:tgtEl>
                                          <p:spTgt spid="3078"/>
                                        </p:tgtEl>
                                        <p:attrNameLst>
                                          <p:attrName>ppt_x</p:attrName>
                                        </p:attrNameLst>
                                      </p:cBhvr>
                                      <p:tavLst>
                                        <p:tav tm="0">
                                          <p:val>
                                            <p:strVal val="#ppt_x"/>
                                          </p:val>
                                        </p:tav>
                                        <p:tav tm="100000">
                                          <p:val>
                                            <p:strVal val="#ppt_x"/>
                                          </p:val>
                                        </p:tav>
                                      </p:tavLst>
                                    </p:anim>
                                    <p:anim calcmode="lin" valueType="num">
                                      <p:cBhvr>
                                        <p:cTn id="23" dur="1000" fill="hold"/>
                                        <p:tgtEl>
                                          <p:spTgt spid="30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Why bots?</a:t>
            </a:r>
            <a:endParaRPr lang="en-US" dirty="0"/>
          </a:p>
        </p:txBody>
      </p:sp>
      <p:sp>
        <p:nvSpPr>
          <p:cNvPr id="4" name="Text Placeholder 3"/>
          <p:cNvSpPr>
            <a:spLocks noGrp="1"/>
          </p:cNvSpPr>
          <p:nvPr>
            <p:ph type="body" sz="quarter" idx="10"/>
          </p:nvPr>
        </p:nvSpPr>
        <p:spPr>
          <a:xfrm>
            <a:off x="269263" y="1568689"/>
            <a:ext cx="3889987" cy="1686929"/>
          </a:xfrm>
        </p:spPr>
        <p:txBody>
          <a:bodyPr numCol="1"/>
          <a:lstStyle/>
          <a:p>
            <a:pPr marL="514350" indent="-514350">
              <a:buFont typeface="+mj-lt"/>
              <a:buAutoNum type="arabicPeriod"/>
            </a:pPr>
            <a:r>
              <a:rPr lang="en-US" sz="2400" dirty="0">
                <a:latin typeface="+mn-lt"/>
              </a:rPr>
              <a:t>Existing infrastructure </a:t>
            </a:r>
          </a:p>
          <a:p>
            <a:pPr marL="514350" indent="-514350">
              <a:buFont typeface="+mj-lt"/>
              <a:buAutoNum type="arabicPeriod"/>
            </a:pPr>
            <a:r>
              <a:rPr lang="en-US" sz="2400" dirty="0">
                <a:latin typeface="+mn-lt"/>
              </a:rPr>
              <a:t>Cheap solution</a:t>
            </a:r>
          </a:p>
          <a:p>
            <a:pPr marL="514350" indent="-514350">
              <a:buFont typeface="+mj-lt"/>
              <a:buAutoNum type="arabicPeriod"/>
            </a:pPr>
            <a:r>
              <a:rPr lang="en-US" sz="2400" dirty="0">
                <a:latin typeface="+mn-lt"/>
              </a:rPr>
              <a:t>Easy to develop</a:t>
            </a:r>
          </a:p>
          <a:p>
            <a:pPr marL="514350" indent="-514350">
              <a:buFont typeface="+mj-lt"/>
              <a:buAutoNum type="arabicPeriod"/>
            </a:pPr>
            <a:r>
              <a:rPr lang="en-US" sz="2400" dirty="0">
                <a:latin typeface="+mn-lt"/>
              </a:rPr>
              <a:t>Familiar UX/UI</a:t>
            </a:r>
          </a:p>
        </p:txBody>
      </p:sp>
    </p:spTree>
    <p:extLst>
      <p:ext uri="{BB962C8B-B14F-4D97-AF65-F5344CB8AC3E}">
        <p14:creationId xmlns:p14="http://schemas.microsoft.com/office/powerpoint/2010/main" val="167449390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Basic usage</a:t>
            </a:r>
            <a:endParaRPr lang="en-US" dirty="0"/>
          </a:p>
        </p:txBody>
      </p:sp>
      <p:sp>
        <p:nvSpPr>
          <p:cNvPr id="4" name="Text Placeholder 3"/>
          <p:cNvSpPr>
            <a:spLocks noGrp="1"/>
          </p:cNvSpPr>
          <p:nvPr>
            <p:ph type="body" sz="quarter" idx="10"/>
          </p:nvPr>
        </p:nvSpPr>
        <p:spPr>
          <a:xfrm>
            <a:off x="269263" y="1568689"/>
            <a:ext cx="2793250" cy="1305286"/>
          </a:xfrm>
        </p:spPr>
        <p:txBody>
          <a:bodyPr/>
          <a:lstStyle/>
          <a:p>
            <a:pPr marL="0" indent="0">
              <a:buNone/>
            </a:pPr>
            <a:r>
              <a:rPr lang="en-US" sz="2000" dirty="0">
                <a:latin typeface="+mn-lt"/>
              </a:rPr>
              <a:t>Predefined set of commands, forms and flows.</a:t>
            </a:r>
          </a:p>
          <a:p>
            <a:pPr marL="0" indent="0">
              <a:buNone/>
            </a:pPr>
            <a:endParaRPr lang="en-US" sz="2000" dirty="0">
              <a:latin typeface="+mn-lt"/>
            </a:endParaRPr>
          </a:p>
        </p:txBody>
      </p:sp>
      <p:pic>
        <p:nvPicPr>
          <p:cNvPr id="2" name="Picture 1"/>
          <p:cNvPicPr>
            <a:picLocks noChangeAspect="1"/>
          </p:cNvPicPr>
          <p:nvPr/>
        </p:nvPicPr>
        <p:blipFill>
          <a:blip r:embed="rId2"/>
          <a:stretch>
            <a:fillRect/>
          </a:stretch>
        </p:blipFill>
        <p:spPr>
          <a:xfrm>
            <a:off x="3991867" y="497994"/>
            <a:ext cx="4878203" cy="4114800"/>
          </a:xfrm>
          <a:prstGeom prst="rect">
            <a:avLst/>
          </a:prstGeom>
        </p:spPr>
      </p:pic>
    </p:spTree>
    <p:extLst>
      <p:ext uri="{BB962C8B-B14F-4D97-AF65-F5344CB8AC3E}">
        <p14:creationId xmlns:p14="http://schemas.microsoft.com/office/powerpoint/2010/main" val="146528628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Advanced usage</a:t>
            </a:r>
            <a:endParaRPr lang="en-US" dirty="0"/>
          </a:p>
        </p:txBody>
      </p:sp>
      <p:sp>
        <p:nvSpPr>
          <p:cNvPr id="4" name="Text Placeholder 3"/>
          <p:cNvSpPr>
            <a:spLocks noGrp="1"/>
          </p:cNvSpPr>
          <p:nvPr>
            <p:ph type="body" sz="quarter" idx="10"/>
          </p:nvPr>
        </p:nvSpPr>
        <p:spPr/>
        <p:txBody>
          <a:bodyPr/>
          <a:lstStyle/>
          <a:p>
            <a:endParaRPr lang="en-US"/>
          </a:p>
        </p:txBody>
      </p:sp>
      <p:pic>
        <p:nvPicPr>
          <p:cNvPr id="7170" name="Picture 2" descr="https://scontent-waw1-1.xx.fbcdn.net/t39.2178-6/12679454_228093174215421_635988637_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712" y="980785"/>
            <a:ext cx="7806192" cy="3200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638989" y="1413262"/>
            <a:ext cx="8354406" cy="3657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873379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dirty="0"/>
          </a:p>
        </p:txBody>
      </p:sp>
      <p:sp>
        <p:nvSpPr>
          <p:cNvPr id="5" name="Text Placeholder 4"/>
          <p:cNvSpPr>
            <a:spLocks noGrp="1"/>
          </p:cNvSpPr>
          <p:nvPr>
            <p:ph type="body" sz="quarter" idx="10"/>
          </p:nvPr>
        </p:nvSpPr>
        <p:spPr/>
        <p:txBody>
          <a:bodyPr/>
          <a:lstStyle/>
          <a:p>
            <a:endParaRPr lang="en-US"/>
          </a:p>
        </p:txBody>
      </p:sp>
      <p:pic>
        <p:nvPicPr>
          <p:cNvPr id="6" name="Picture 5"/>
          <p:cNvPicPr>
            <a:picLocks noChangeAspect="1"/>
          </p:cNvPicPr>
          <p:nvPr/>
        </p:nvPicPr>
        <p:blipFill>
          <a:blip r:embed="rId2"/>
          <a:stretch>
            <a:fillRect/>
          </a:stretch>
        </p:blipFill>
        <p:spPr>
          <a:xfrm>
            <a:off x="386431" y="280636"/>
            <a:ext cx="8125170" cy="4572000"/>
          </a:xfrm>
          <a:prstGeom prst="rect">
            <a:avLst/>
          </a:prstGeom>
        </p:spPr>
      </p:pic>
    </p:spTree>
    <p:extLst>
      <p:ext uri="{BB962C8B-B14F-4D97-AF65-F5344CB8AC3E}">
        <p14:creationId xmlns:p14="http://schemas.microsoft.com/office/powerpoint/2010/main" val="1703801754"/>
      </p:ext>
    </p:extLst>
  </p:cSld>
  <p:clrMapOvr>
    <a:masterClrMapping/>
  </p:clrMapOvr>
  <p:transition>
    <p:fade/>
  </p:transition>
</p:sld>
</file>

<file path=ppt/theme/theme1.xml><?xml version="1.0" encoding="utf-8"?>
<a:theme xmlns:a="http://schemas.openxmlformats.org/drawingml/2006/main" name="Titles &amp; Breakers">
  <a:themeElements>
    <a:clrScheme name="Cloud Campaign">
      <a:dk1>
        <a:srgbClr val="616161"/>
      </a:dk1>
      <a:lt1>
        <a:sysClr val="window" lastClr="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1B5CA9"/>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Generic Content">
  <a:themeElements>
    <a:clrScheme name="Cloud Campaign">
      <a:dk1>
        <a:srgbClr val="616161"/>
      </a:dk1>
      <a:lt1>
        <a:sysClr val="window" lastClr="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1B5CA9"/>
      </a:hlink>
      <a:folHlink>
        <a:srgbClr val="61625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5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476</Words>
  <Application>Microsoft Office PowerPoint</Application>
  <PresentationFormat>On-screen Show (16:9)</PresentationFormat>
  <Paragraphs>112</Paragraphs>
  <Slides>24</Slides>
  <Notes>14</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24</vt:i4>
      </vt:variant>
    </vt:vector>
  </HeadingPairs>
  <TitlesOfParts>
    <vt:vector size="35" baseType="lpstr">
      <vt:lpstr>Arial</vt:lpstr>
      <vt:lpstr>Calibri</vt:lpstr>
      <vt:lpstr>Consolas</vt:lpstr>
      <vt:lpstr>Segoe</vt:lpstr>
      <vt:lpstr>Segoe UI</vt:lpstr>
      <vt:lpstr>Segoe UI Light</vt:lpstr>
      <vt:lpstr>Segoe ui light (Headings)</vt:lpstr>
      <vt:lpstr>Wingdings</vt:lpstr>
      <vt:lpstr>Titles &amp; Breakers</vt:lpstr>
      <vt:lpstr>Generic Content</vt:lpstr>
      <vt:lpstr>5_COLOR TEMPLATE</vt:lpstr>
      <vt:lpstr>PowerPoint Presentation</vt:lpstr>
      <vt:lpstr>About</vt:lpstr>
      <vt:lpstr>Apps vs. Messengers</vt:lpstr>
      <vt:lpstr>Bots in real life</vt:lpstr>
      <vt:lpstr>AI dialogs</vt:lpstr>
      <vt:lpstr>Why bots?</vt:lpstr>
      <vt:lpstr>Basic usage</vt:lpstr>
      <vt:lpstr>Advanced usage</vt:lpstr>
      <vt:lpstr>PowerPoint Presentation</vt:lpstr>
      <vt:lpstr>Bot Framework</vt:lpstr>
      <vt:lpstr>Microsoft Bot Framework</vt:lpstr>
      <vt:lpstr>Microsoft Bot Framework</vt:lpstr>
      <vt:lpstr>Bot registration</vt:lpstr>
      <vt:lpstr>Configuring Channels</vt:lpstr>
      <vt:lpstr>Intelligence</vt:lpstr>
      <vt:lpstr>Natural Language Processing</vt:lpstr>
      <vt:lpstr>Named Entity Recognition</vt:lpstr>
      <vt:lpstr>NER/NLP</vt:lpstr>
      <vt:lpstr>OpenCalais &amp; Dbpedia</vt:lpstr>
      <vt:lpstr>Wit.ai</vt:lpstr>
      <vt:lpstr>Luis</vt:lpstr>
      <vt:lpstr>Cognitive Services </vt:lpstr>
      <vt:lpstr>Azure Machine Learning (NER)</vt:lpstr>
      <vt:lpstr>Questions?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Міжнародний та вітчизняний досвід успішного використання відкритих даних</dc:title>
  <dc:subject/>
  <dc:creator/>
  <cp:keywords/>
  <dc:description/>
  <cp:lastModifiedBy/>
  <cp:revision>9</cp:revision>
  <dcterms:created xsi:type="dcterms:W3CDTF">2014-11-11T20:55:08Z</dcterms:created>
  <dcterms:modified xsi:type="dcterms:W3CDTF">2016-10-24T10:08:36Z</dcterms:modified>
</cp:coreProperties>
</file>